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1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0613" y="990600"/>
            <a:ext cx="6345302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613" y="4267200"/>
            <a:ext cx="6345302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3538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4768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613" y="2057401"/>
            <a:ext cx="6345303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613" y="4876800"/>
            <a:ext cx="6345303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8620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0612" y="1676400"/>
            <a:ext cx="3525930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738" y="1676401"/>
            <a:ext cx="3525930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7462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612" y="1676400"/>
            <a:ext cx="3526775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0612" y="2516458"/>
            <a:ext cx="3526775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676400"/>
            <a:ext cx="3528363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6458"/>
            <a:ext cx="3528363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8552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1595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3399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9627" y="1676400"/>
            <a:ext cx="2858244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0612" y="685800"/>
            <a:ext cx="4630356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29627" y="4191000"/>
            <a:ext cx="2858244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8858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9627" y="1676400"/>
            <a:ext cx="2858244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2107" y="0"/>
            <a:ext cx="4458862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29627" y="4191000"/>
            <a:ext cx="2858244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839490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575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916" y="381000"/>
            <a:ext cx="1429121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0613" y="381000"/>
            <a:ext cx="6230973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2264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27624" y="0"/>
            <a:ext cx="8516377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0612" y="381000"/>
            <a:ext cx="7202776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612" y="1676400"/>
            <a:ext cx="7202776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4085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39992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362200"/>
            <a:ext cx="7202776" cy="1143000"/>
          </a:xfrm>
        </p:spPr>
        <p:txBody>
          <a:bodyPr/>
          <a:lstStyle/>
          <a:p>
            <a:r>
              <a:rPr lang="en-US" dirty="0" smtClean="0"/>
              <a:t>Your Grace is Enough</a:t>
            </a:r>
            <a:br>
              <a:rPr lang="en-US" dirty="0" smtClean="0"/>
            </a:br>
            <a:r>
              <a:rPr lang="en-US" sz="2400" dirty="0" smtClean="0"/>
              <a:t>by Chris Tomlin 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Great is Your faithfulness oh God</a:t>
            </a:r>
            <a:br>
              <a:rPr lang="en-US" sz="3600" dirty="0" smtClean="0"/>
            </a:br>
            <a:r>
              <a:rPr lang="en-US" sz="3600" dirty="0" smtClean="0"/>
              <a:t>You wrestle with the sinner's heart</a:t>
            </a:r>
            <a:br>
              <a:rPr lang="en-US" sz="3600" dirty="0" smtClean="0"/>
            </a:br>
            <a:r>
              <a:rPr lang="en-US" sz="3600" dirty="0" smtClean="0"/>
              <a:t>You lead us by still waters and to mercy</a:t>
            </a:r>
            <a:br>
              <a:rPr lang="en-US" sz="3600" dirty="0" smtClean="0"/>
            </a:br>
            <a:r>
              <a:rPr lang="en-US" sz="3600" dirty="0" smtClean="0"/>
              <a:t>And nothing can keep us apart</a:t>
            </a:r>
            <a:endParaRPr lang="en-US" sz="3600" dirty="0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So remember Your people</a:t>
            </a:r>
            <a:br>
              <a:rPr lang="en-US" sz="3600" dirty="0" smtClean="0"/>
            </a:br>
            <a:r>
              <a:rPr lang="en-US" sz="3600" dirty="0" smtClean="0"/>
              <a:t>Remember Your children</a:t>
            </a:r>
            <a:br>
              <a:rPr lang="en-US" sz="3600" dirty="0" smtClean="0"/>
            </a:br>
            <a:r>
              <a:rPr lang="en-US" sz="3600" dirty="0" smtClean="0"/>
              <a:t>Remember Your promise</a:t>
            </a:r>
            <a:br>
              <a:rPr lang="en-US" sz="3600" dirty="0" smtClean="0"/>
            </a:br>
            <a:r>
              <a:rPr lang="en-US" sz="3600" dirty="0" smtClean="0"/>
              <a:t>Oh God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Your grace is enough</a:t>
            </a:r>
            <a:br>
              <a:rPr lang="en-US" sz="3600" dirty="0" smtClean="0"/>
            </a:br>
            <a:r>
              <a:rPr lang="en-US" sz="3600" dirty="0" smtClean="0"/>
              <a:t>Your grace is enough</a:t>
            </a:r>
            <a:br>
              <a:rPr lang="en-US" sz="3600" dirty="0" smtClean="0"/>
            </a:br>
            <a:r>
              <a:rPr lang="en-US" sz="3600" dirty="0" smtClean="0"/>
              <a:t>Your grace is enough for me</a:t>
            </a:r>
            <a:br>
              <a:rPr lang="en-US" sz="3600" dirty="0" smtClean="0"/>
            </a:b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Great is Your love and justice God</a:t>
            </a:r>
            <a:br>
              <a:rPr lang="en-US" sz="3600" dirty="0" smtClean="0"/>
            </a:br>
            <a:r>
              <a:rPr lang="en-US" sz="3600" dirty="0" smtClean="0"/>
              <a:t>You use the weak to lead the strong</a:t>
            </a:r>
            <a:br>
              <a:rPr lang="en-US" sz="3600" dirty="0" smtClean="0"/>
            </a:br>
            <a:r>
              <a:rPr lang="en-US" sz="3600" dirty="0" smtClean="0"/>
              <a:t>You lead us in the song of Your salvation</a:t>
            </a:r>
            <a:br>
              <a:rPr lang="en-US" sz="3600" dirty="0" smtClean="0"/>
            </a:br>
            <a:r>
              <a:rPr lang="en-US" sz="3600" dirty="0" smtClean="0"/>
              <a:t>And all Your people sing along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So remember Your people</a:t>
            </a:r>
            <a:br>
              <a:rPr lang="en-US" sz="3600" dirty="0" smtClean="0"/>
            </a:br>
            <a:r>
              <a:rPr lang="en-US" sz="3600" dirty="0" smtClean="0"/>
              <a:t>Remember Your children</a:t>
            </a:r>
            <a:br>
              <a:rPr lang="en-US" sz="3600" dirty="0" smtClean="0"/>
            </a:br>
            <a:r>
              <a:rPr lang="en-US" sz="3600" dirty="0" smtClean="0"/>
              <a:t>Remember Your promise</a:t>
            </a:r>
            <a:br>
              <a:rPr lang="en-US" sz="3600" dirty="0" smtClean="0"/>
            </a:br>
            <a:r>
              <a:rPr lang="en-US" sz="3600" dirty="0" smtClean="0"/>
              <a:t>Oh God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Your grace is enough</a:t>
            </a:r>
            <a:br>
              <a:rPr lang="en-US" sz="3600" dirty="0" smtClean="0"/>
            </a:br>
            <a:r>
              <a:rPr lang="en-US" sz="3600" dirty="0" smtClean="0"/>
              <a:t>Your grace is enough</a:t>
            </a:r>
            <a:br>
              <a:rPr lang="en-US" sz="3600" dirty="0" smtClean="0"/>
            </a:br>
            <a:r>
              <a:rPr lang="en-US" sz="3600" dirty="0" smtClean="0"/>
              <a:t>Your grace is enough for me </a:t>
            </a:r>
            <a:r>
              <a:rPr lang="en-US" sz="3600" i="1" dirty="0" smtClean="0"/>
              <a:t>[x2]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So remember Your people</a:t>
            </a:r>
            <a:br>
              <a:rPr lang="en-US" sz="3600" dirty="0" smtClean="0"/>
            </a:br>
            <a:r>
              <a:rPr lang="en-US" sz="3600" dirty="0" smtClean="0"/>
              <a:t>Remember Your children</a:t>
            </a:r>
            <a:br>
              <a:rPr lang="en-US" sz="3600" dirty="0" smtClean="0"/>
            </a:br>
            <a:r>
              <a:rPr lang="en-US" sz="3600" dirty="0" smtClean="0"/>
              <a:t>Remember Your promise</a:t>
            </a:r>
            <a:br>
              <a:rPr lang="en-US" sz="3600" dirty="0" smtClean="0"/>
            </a:br>
            <a:r>
              <a:rPr lang="en-US" sz="3600" dirty="0" smtClean="0"/>
              <a:t>Oh God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Your grace is enough</a:t>
            </a:r>
            <a:br>
              <a:rPr lang="en-US" sz="3600" dirty="0" smtClean="0"/>
            </a:br>
            <a:r>
              <a:rPr lang="en-US" sz="3600" dirty="0" smtClean="0"/>
              <a:t>Your grace is enough</a:t>
            </a:r>
            <a:br>
              <a:rPr lang="en-US" sz="3600" dirty="0" smtClean="0"/>
            </a:br>
            <a:r>
              <a:rPr lang="en-US" sz="3600" dirty="0" smtClean="0"/>
              <a:t>Your grace is enough for me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Your grace is enough</a:t>
            </a:r>
            <a:br>
              <a:rPr lang="en-US" sz="3600" dirty="0" smtClean="0"/>
            </a:br>
            <a:r>
              <a:rPr lang="en-US" sz="3600" dirty="0" smtClean="0"/>
              <a:t>Heaven reaching down to us</a:t>
            </a:r>
            <a:br>
              <a:rPr lang="en-US" sz="3600" dirty="0" smtClean="0"/>
            </a:br>
            <a:r>
              <a:rPr lang="en-US" sz="3600" dirty="0" smtClean="0"/>
              <a:t>Your grace is enough for me</a:t>
            </a:r>
            <a:br>
              <a:rPr lang="en-US" sz="3600" dirty="0" smtClean="0"/>
            </a:br>
            <a:r>
              <a:rPr lang="en-US" sz="3600" dirty="0" smtClean="0"/>
              <a:t>God I see your grace is enough</a:t>
            </a:r>
            <a:br>
              <a:rPr lang="en-US" sz="3600" dirty="0" smtClean="0"/>
            </a:br>
            <a:r>
              <a:rPr lang="en-US" sz="3600" dirty="0" smtClean="0"/>
              <a:t>I'm covered in your love</a:t>
            </a:r>
            <a:br>
              <a:rPr lang="en-US" sz="3600" dirty="0" smtClean="0"/>
            </a:br>
            <a:r>
              <a:rPr lang="en-US" sz="3600" dirty="0" smtClean="0"/>
              <a:t>Your grace is enough for me</a:t>
            </a:r>
            <a:br>
              <a:rPr lang="en-US" sz="3600" dirty="0" smtClean="0"/>
            </a:br>
            <a:r>
              <a:rPr lang="en-US" sz="3600" dirty="0" smtClean="0"/>
              <a:t>For me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TS102801109</Template>
  <TotalTime>50</TotalTime>
  <Words>37</Words>
  <Application>Microsoft Office PowerPoint</Application>
  <PresentationFormat>On-screen Show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Serenity 16x9</vt:lpstr>
      <vt:lpstr>Your Grace is Enough by Chris Tomlin 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ryanw</dc:creator>
  <cp:lastModifiedBy>LingLing YaoYang</cp:lastModifiedBy>
  <cp:revision>8</cp:revision>
  <dcterms:created xsi:type="dcterms:W3CDTF">2014-01-05T02:21:09Z</dcterms:created>
  <dcterms:modified xsi:type="dcterms:W3CDTF">2017-02-26T03:52:49Z</dcterms:modified>
</cp:coreProperties>
</file>