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4.xml" ContentType="application/vnd.openxmlformats-officedocument.presentationml.slideMaster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Default Extension="png" ContentType="image/png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  <p:sldMasterId id="2147483650" r:id="rId2"/>
    <p:sldMasterId id="2147483651" r:id="rId3"/>
    <p:sldMasterId id="2147483652" r:id="rId4"/>
    <p:sldMasterId id="2147483653" r:id="rId5"/>
    <p:sldMasterId id="2147483654" r:id="rId6"/>
    <p:sldMasterId id="2147483655" r:id="rId7"/>
    <p:sldMasterId id="2147483656" r:id="rId8"/>
    <p:sldMasterId id="2147483657" r:id="rId9"/>
    <p:sldMasterId id="2147483658" r:id="rId10"/>
    <p:sldMasterId id="2147483659" r:id="rId11"/>
    <p:sldMasterId id="2147483660" r:id="rId12"/>
  </p:sldMasterIdLst>
  <p:sldIdLst>
    <p:sldId id="304" r:id="rId13"/>
  </p:sldIdLst>
  <p:sldSz cx="13004800" cy="97536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5pPr>
    <a:lvl6pPr marL="22860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6pPr>
    <a:lvl7pPr marL="27432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7pPr>
    <a:lvl8pPr marL="32004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8pPr>
    <a:lvl9pPr marL="36576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2" d="100"/>
          <a:sy n="32" d="100"/>
        </p:scale>
        <p:origin x="-396" y="-68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54000"/>
            <a:ext cx="2925762" cy="845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54000"/>
            <a:ext cx="8624888" cy="8458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5000" y="8788400"/>
            <a:ext cx="4521200" cy="419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8788400"/>
            <a:ext cx="4521200" cy="419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01100" y="8382000"/>
            <a:ext cx="2298700" cy="825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8382000"/>
            <a:ext cx="6743700" cy="825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421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3535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4864100"/>
            <a:ext cx="2559050" cy="332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4864100"/>
            <a:ext cx="2559050" cy="332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45075" y="1638300"/>
            <a:ext cx="1317625" cy="6553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1638300"/>
            <a:ext cx="3800475" cy="6553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1384300"/>
            <a:ext cx="5334000" cy="698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1384300"/>
            <a:ext cx="5334000" cy="698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79787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79787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435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89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333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78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222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797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136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94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51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8382000"/>
            <a:ext cx="9194800" cy="469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8788400"/>
            <a:ext cx="9194800" cy="41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text styles</a:t>
            </a:r>
          </a:p>
          <a:p>
            <a:pPr lvl="1"/>
            <a:r>
              <a:rPr lang="en-US">
                <a:sym typeface="Palatino" charset="0"/>
              </a:rPr>
              <a:t>Second level</a:t>
            </a:r>
          </a:p>
          <a:p>
            <a:pPr lvl="2"/>
            <a:r>
              <a:rPr lang="en-US">
                <a:sym typeface="Palatino" charset="0"/>
              </a:rPr>
              <a:t>Third level</a:t>
            </a:r>
          </a:p>
          <a:p>
            <a:pPr lvl="3"/>
            <a:r>
              <a:rPr lang="en-US">
                <a:sym typeface="Palatino" charset="0"/>
              </a:rPr>
              <a:t>Fourth level</a:t>
            </a:r>
          </a:p>
          <a:p>
            <a:pPr lvl="4"/>
            <a:r>
              <a:rPr lang="en-US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3075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3076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108204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4099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4100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5123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5124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66421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6147" name="Rectangle 2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1638300"/>
            <a:ext cx="5270500" cy="3238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2200" y="4864100"/>
            <a:ext cx="5270500" cy="3327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text styles</a:t>
            </a:r>
          </a:p>
          <a:p>
            <a:pPr lvl="1"/>
            <a:r>
              <a:rPr lang="en-US">
                <a:sym typeface="Palatino" charset="0"/>
              </a:rPr>
              <a:t>Second level</a:t>
            </a:r>
          </a:p>
          <a:p>
            <a:pPr lvl="2"/>
            <a:r>
              <a:rPr lang="en-US">
                <a:sym typeface="Palatino" charset="0"/>
              </a:rPr>
              <a:t>Third level</a:t>
            </a:r>
          </a:p>
          <a:p>
            <a:pPr lvl="3"/>
            <a:r>
              <a:rPr lang="en-US">
                <a:sym typeface="Palatino" charset="0"/>
              </a:rPr>
              <a:t>Fourth level</a:t>
            </a:r>
          </a:p>
          <a:p>
            <a:pPr lvl="4"/>
            <a:r>
              <a:rPr lang="en-US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AutoShape 1"/>
          <p:cNvSpPr>
            <a:spLocks/>
          </p:cNvSpPr>
          <p:nvPr/>
        </p:nvSpPr>
        <p:spPr bwMode="auto">
          <a:xfrm>
            <a:off x="787400" y="762000"/>
            <a:ext cx="11430000" cy="8204200"/>
          </a:xfrm>
          <a:prstGeom prst="roundRect">
            <a:avLst>
              <a:gd name="adj" fmla="val 926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8195" name="Rectangle 2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1384300"/>
            <a:ext cx="10820400" cy="698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9219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9220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108204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3467100"/>
            <a:ext cx="10820400" cy="2832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89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333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78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222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797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136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94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51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ChangeArrowheads="1"/>
          </p:cNvSpPr>
          <p:nvPr>
            <p:ph type="title"/>
          </p:nvPr>
        </p:nvSpPr>
        <p:spPr>
          <a:xfrm>
            <a:off x="1092200" y="254000"/>
            <a:ext cx="10820400" cy="508000"/>
          </a:xfrm>
        </p:spPr>
        <p:txBody>
          <a:bodyPr/>
          <a:lstStyle/>
          <a:p>
            <a:pPr eaLnBrk="1" hangingPunct="1"/>
            <a:r>
              <a:rPr lang="en-US" sz="3500" smtClean="0">
                <a:latin typeface="Optima" charset="0"/>
                <a:sym typeface="Optima" charset="0"/>
              </a:rPr>
              <a:t>You Deserve</a:t>
            </a:r>
          </a:p>
        </p:txBody>
      </p:sp>
      <p:sp>
        <p:nvSpPr>
          <p:cNvPr id="11267" name="Rectangle 2"/>
          <p:cNvSpPr>
            <a:spLocks/>
          </p:cNvSpPr>
          <p:nvPr/>
        </p:nvSpPr>
        <p:spPr bwMode="auto">
          <a:xfrm>
            <a:off x="1244600" y="1316038"/>
            <a:ext cx="10668000" cy="7602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en-US" sz="2600">
                <a:latin typeface="Optima" charset="0"/>
              </a:rPr>
              <a:t>What is this love given to us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That saved my life through selfless sacrifice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Although we fail the cross prevails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Forgiveness stands. You take me back again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/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You’ve shown me life. You’ve opened my eyes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So I give You my praise. Yeah I give You my all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You’ve shown me life. You’ve opened my eyes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To the truth that there’s no greater love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/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Now in the darkness God’s light shines. Christ forever glorified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So come on come on sing out to God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Now with all we’ve got. We live for You our God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/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Salvation’s strong in Christ alone. The Saviour King alone in victory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I step aside give You my life. For You to move do what You want to do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/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I can’t imagine a life without You without You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‘Cause it’s all for You. Yeah it’s all for You - God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Title - Top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hoto - Horizontal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6"/>
        <a:cs typeface="ヒラギノ明朝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hoto - Big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Big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6"/>
        <a:cs typeface="ヒラギノ明朝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Bi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&amp; Bullets - 2 Column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itle &amp; Bullets - Left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itle &amp; Bullets - Right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itle, Bullets &amp; Photo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- Vertical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Bullets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Title &amp; Bullets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- Center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Blank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3446</TotalTime>
  <Pages>0</Pages>
  <Words>9</Words>
  <Characters>0</Characters>
  <Application>Microsoft Office PowerPoint</Application>
  <PresentationFormat>Custom</PresentationFormat>
  <Lines>0</Lines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1</vt:i4>
      </vt:variant>
    </vt:vector>
  </HeadingPairs>
  <TitlesOfParts>
    <vt:vector size="19" baseType="lpstr">
      <vt:lpstr>Palatino</vt:lpstr>
      <vt:lpstr>ヒラギノ明朝 ProN W3</vt:lpstr>
      <vt:lpstr>Arial</vt:lpstr>
      <vt:lpstr>ヒラギノ明朝 ProN W6</vt:lpstr>
      <vt:lpstr>Calibri</vt:lpstr>
      <vt:lpstr>Optima</vt:lpstr>
      <vt:lpstr>Title - Top</vt:lpstr>
      <vt:lpstr>Photo - Horizontal</vt:lpstr>
      <vt:lpstr>Photo - Big</vt:lpstr>
      <vt:lpstr>Title &amp; Bullets - 2 Column</vt:lpstr>
      <vt:lpstr>Title &amp; Bullets - Left</vt:lpstr>
      <vt:lpstr>Title &amp; Bullets - Right</vt:lpstr>
      <vt:lpstr>Title, Bullets &amp; Photo</vt:lpstr>
      <vt:lpstr>Photo - Vertical</vt:lpstr>
      <vt:lpstr>Bullets</vt:lpstr>
      <vt:lpstr>Title &amp; Bullets</vt:lpstr>
      <vt:lpstr>Title - Center</vt:lpstr>
      <vt:lpstr>Blank</vt:lpstr>
      <vt:lpstr>You Deserve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Songs</dc:title>
  <dc:creator>LingLing YaoYang</dc:creator>
  <cp:lastModifiedBy>LingLing YaoYang</cp:lastModifiedBy>
  <cp:revision>100</cp:revision>
  <dcterms:created xsi:type="dcterms:W3CDTF">2011-04-17T16:56:01Z</dcterms:created>
  <dcterms:modified xsi:type="dcterms:W3CDTF">2017-03-01T02:29:36Z</dcterms:modified>
</cp:coreProperties>
</file>