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</p:sldMasterIdLst>
  <p:notesMasterIdLst>
    <p:notesMasterId r:id="rId22"/>
  </p:notesMasterIdLst>
  <p:sldIdLst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</p:sldIdLst>
  <p:sldSz cx="9144000" cy="5143500" type="screen16x9"/>
  <p:notesSz cx="6858000" cy="9144000"/>
  <p:embeddedFontLst>
    <p:embeddedFont>
      <p:font typeface="Century Gothic" pitchFamily="34" charset="0"/>
      <p:regular r:id="rId23"/>
      <p:bold r:id="rId24"/>
      <p:italic r:id="rId25"/>
      <p:boldItalic r:id="rId26"/>
    </p:embeddedFont>
    <p:embeddedFont>
      <p:font typeface="Wingdings 2" pitchFamily="18" charset="2"/>
      <p:regular r:id="rId27"/>
    </p:embeddedFont>
    <p:embeddedFont>
      <p:font typeface="Roboto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84" y="-2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8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kern="12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10AFD93-A346-48C4-B6C1-E161D18287B0}" type="slidenum">
              <a:rPr lang="en-US" smtClean="0">
                <a:solidFill>
                  <a:srgbClr val="94C600"/>
                </a:solidFill>
              </a:rPr>
              <a:pPr/>
              <a:t>‹#›</a:t>
            </a:fld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kern="12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kern="12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1DD-C3F6-4488-921D-6A54100918AD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FD93-A346-48C4-B6C1-E161D18287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8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kern="120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kern="12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250116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35601DD-C3F6-4488-921D-6A54100918AD}" type="datetimeFigureOut">
              <a:rPr lang="en-US" kern="1200" smtClean="0">
                <a:latin typeface="Century Gothic"/>
                <a:ea typeface="+mn-ea"/>
                <a:cs typeface="+mn-cs"/>
              </a:rPr>
              <a:pPr/>
              <a:t>2/26/2017</a:t>
            </a:fld>
            <a:endParaRPr lang="en-US" kern="1200" dirty="0"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kern="1200" dirty="0">
              <a:solidFill>
                <a:srgbClr val="94C600"/>
              </a:solidFill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10AFD93-A346-48C4-B6C1-E161D18287B0}" type="slidenum">
              <a:rPr lang="en-US" kern="1200" smtClean="0">
                <a:latin typeface="Century Gothic"/>
                <a:ea typeface="+mn-ea"/>
                <a:cs typeface="+mn-cs"/>
              </a:rPr>
              <a:pPr/>
              <a:t>‹#›</a:t>
            </a:fld>
            <a:endParaRPr lang="en-US" kern="1200" dirty="0">
              <a:latin typeface="Century Gothic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You are Loved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348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We hide pain in the weirdest places</a:t>
            </a:r>
          </a:p>
          <a:p>
            <a:pPr marL="0" indent="0" algn="ctr">
              <a:buNone/>
            </a:pPr>
            <a:r>
              <a:rPr lang="en-US" dirty="0" smtClean="0"/>
              <a:t>Broken souls with smiling faces</a:t>
            </a:r>
          </a:p>
          <a:p>
            <a:pPr marL="0" indent="0" algn="ctr">
              <a:buNone/>
            </a:pPr>
            <a:r>
              <a:rPr lang="en-US" dirty="0" smtClean="0"/>
              <a:t>Fighting for surrender</a:t>
            </a:r>
          </a:p>
          <a:p>
            <a:pPr marL="0" indent="0" algn="ctr">
              <a:buNone/>
            </a:pPr>
            <a:r>
              <a:rPr lang="en-US" dirty="0" smtClean="0"/>
              <a:t>For now and the after</a:t>
            </a:r>
          </a:p>
          <a:p>
            <a:pPr marL="0" indent="0" algn="ctr">
              <a:buNone/>
            </a:pPr>
            <a:r>
              <a:rPr lang="en-US" dirty="0" smtClean="0"/>
              <a:t>Just look around and you’ll see that peopleel, oh</a:t>
            </a:r>
          </a:p>
          <a:p>
            <a:pPr marL="0" indent="0" algn="ctr">
              <a:buNone/>
            </a:pPr>
            <a:r>
              <a:rPr lang="en-US" dirty="0" smtClean="0"/>
              <a:t>Are scared to say how they really feel</a:t>
            </a:r>
          </a:p>
          <a:p>
            <a:pPr marL="0" indent="0" algn="ctr">
              <a:buNone/>
            </a:pPr>
            <a:r>
              <a:rPr lang="en-US" dirty="0" smtClean="0"/>
              <a:t>We all need a little honesty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184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You are loved</a:t>
            </a:r>
          </a:p>
          <a:p>
            <a:pPr marL="0" indent="0" algn="ctr">
              <a:buNone/>
            </a:pPr>
            <a:r>
              <a:rPr lang="en-US" dirty="0" smtClean="0"/>
              <a:t>If your heart’s in a thousand pieces</a:t>
            </a:r>
          </a:p>
          <a:p>
            <a:pPr marL="0" indent="0" algn="ctr">
              <a:buNone/>
            </a:pPr>
            <a:r>
              <a:rPr lang="en-US" dirty="0" smtClean="0"/>
              <a:t>If you’re lost and you’re far from reason</a:t>
            </a:r>
          </a:p>
          <a:p>
            <a:pPr marL="0" indent="0" algn="ctr">
              <a:buNone/>
            </a:pPr>
            <a:r>
              <a:rPr lang="en-US" dirty="0" smtClean="0"/>
              <a:t>Just look up, know you are loved</a:t>
            </a:r>
          </a:p>
          <a:p>
            <a:pPr marL="0" indent="0" algn="ctr">
              <a:buNone/>
            </a:pPr>
            <a:r>
              <a:rPr lang="en-US" dirty="0" smtClean="0"/>
              <a:t>Just look up, know you are loved</a:t>
            </a:r>
          </a:p>
          <a:p>
            <a:pPr marL="0" indent="0" algn="ctr">
              <a:buNone/>
            </a:pPr>
            <a:r>
              <a:rPr lang="en-US" dirty="0" smtClean="0"/>
              <a:t>When it feels like something’s missing</a:t>
            </a:r>
          </a:p>
          <a:p>
            <a:pPr marL="0" indent="0" algn="ctr">
              <a:buNone/>
            </a:pPr>
            <a:r>
              <a:rPr lang="en-US" dirty="0" smtClean="0"/>
              <a:t>If it hurts but you can’t find healing</a:t>
            </a:r>
          </a:p>
          <a:p>
            <a:pPr marL="0" indent="0" algn="ctr">
              <a:buNone/>
            </a:pPr>
            <a:r>
              <a:rPr lang="en-US" dirty="0" smtClean="0"/>
              <a:t>Just look up, know you are loved</a:t>
            </a:r>
          </a:p>
          <a:p>
            <a:pPr marL="0" indent="0" algn="ctr">
              <a:buNone/>
            </a:pPr>
            <a:r>
              <a:rPr lang="en-US" dirty="0" smtClean="0"/>
              <a:t>Just look up, know you are loved, oh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743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We’re not made to be superheroes</a:t>
            </a:r>
          </a:p>
          <a:p>
            <a:pPr marL="0" indent="0" algn="ctr">
              <a:buNone/>
            </a:pPr>
            <a:r>
              <a:rPr lang="en-US" dirty="0" smtClean="0"/>
              <a:t>Photo shopped, all size zeroes</a:t>
            </a:r>
          </a:p>
          <a:p>
            <a:pPr marL="0" indent="0" algn="ctr">
              <a:buNone/>
            </a:pPr>
            <a:r>
              <a:rPr lang="en-US" dirty="0" smtClean="0"/>
              <a:t>We’re a lightnot expected</a:t>
            </a:r>
          </a:p>
          <a:p>
            <a:pPr marL="0" indent="0" algn="ctr">
              <a:buNone/>
            </a:pPr>
            <a:r>
              <a:rPr lang="en-US" dirty="0" smtClean="0"/>
              <a:t>But not quite perfected yet</a:t>
            </a:r>
          </a:p>
          <a:p>
            <a:pPr marL="0" indent="0" algn="ctr">
              <a:buNone/>
            </a:pPr>
            <a:r>
              <a:rPr lang="en-US" dirty="0" smtClean="0"/>
              <a:t>Look up see the sun is shining</a:t>
            </a:r>
          </a:p>
          <a:p>
            <a:pPr marL="0" indent="0" algn="ctr">
              <a:buNone/>
            </a:pPr>
            <a:r>
              <a:rPr lang="en-US" dirty="0" smtClean="0"/>
              <a:t>There’s hope on a new horizon</a:t>
            </a:r>
          </a:p>
          <a:p>
            <a:pPr marL="0" indent="0" algn="ctr">
              <a:buNone/>
            </a:pPr>
            <a:r>
              <a:rPr lang="en-US" dirty="0" smtClean="0"/>
              <a:t>Calling you, calling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141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You are loved</a:t>
            </a:r>
          </a:p>
          <a:p>
            <a:pPr marL="0" indent="0" algn="ctr">
              <a:buNone/>
            </a:pPr>
            <a:r>
              <a:rPr lang="en-US" dirty="0" smtClean="0"/>
              <a:t>If your heart’s in a thousand pieces</a:t>
            </a:r>
          </a:p>
          <a:p>
            <a:pPr marL="0" indent="0" algn="ctr">
              <a:buNone/>
            </a:pPr>
            <a:r>
              <a:rPr lang="en-US" dirty="0" smtClean="0"/>
              <a:t>If you’re lost and you’re far from reason</a:t>
            </a:r>
          </a:p>
          <a:p>
            <a:pPr marL="0" indent="0" algn="ctr">
              <a:buNone/>
            </a:pPr>
            <a:r>
              <a:rPr lang="en-US" dirty="0" smtClean="0"/>
              <a:t>Just look up, know you are loved</a:t>
            </a:r>
          </a:p>
          <a:p>
            <a:pPr marL="0" indent="0" algn="ctr">
              <a:buNone/>
            </a:pPr>
            <a:r>
              <a:rPr lang="en-US" dirty="0" smtClean="0"/>
              <a:t>Just look up, know you are loved</a:t>
            </a:r>
          </a:p>
          <a:p>
            <a:pPr marL="0" indent="0" algn="ctr">
              <a:buNone/>
            </a:pPr>
            <a:r>
              <a:rPr lang="en-US" dirty="0" smtClean="0"/>
              <a:t>When it feels like something’s missing</a:t>
            </a:r>
          </a:p>
          <a:p>
            <a:pPr marL="0" indent="0" algn="ctr">
              <a:buNone/>
            </a:pPr>
            <a:r>
              <a:rPr lang="en-US" dirty="0" smtClean="0"/>
              <a:t>If it hurts but you can’t find healing</a:t>
            </a:r>
          </a:p>
          <a:p>
            <a:pPr marL="0" indent="0" algn="ctr">
              <a:buNone/>
            </a:pPr>
            <a:r>
              <a:rPr lang="en-US" dirty="0" smtClean="0"/>
              <a:t>Just look up, know you are loved</a:t>
            </a:r>
          </a:p>
          <a:p>
            <a:pPr marL="0" indent="0" algn="ctr">
              <a:buNone/>
            </a:pPr>
            <a:r>
              <a:rPr lang="en-US" dirty="0" smtClean="0"/>
              <a:t>Just look up, know you are loved, oh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765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You don’t have to prove yourself</a:t>
            </a:r>
          </a:p>
          <a:p>
            <a:pPr marL="0" indent="0" algn="ctr">
              <a:buNone/>
            </a:pPr>
            <a:r>
              <a:rPr lang="en-US" dirty="0"/>
              <a:t>Don’t try to be someone </a:t>
            </a:r>
            <a:r>
              <a:rPr lang="en-US" dirty="0" smtClean="0"/>
              <a:t>else</a:t>
            </a:r>
          </a:p>
          <a:p>
            <a:pPr marL="0" indent="0" algn="ctr">
              <a:buNone/>
            </a:pPr>
            <a:r>
              <a:rPr lang="en-US" dirty="0"/>
              <a:t>You don’t have to prove yourself</a:t>
            </a:r>
          </a:p>
          <a:p>
            <a:pPr marL="0" indent="0" algn="ctr">
              <a:buNone/>
            </a:pPr>
            <a:r>
              <a:rPr lang="en-US" dirty="0"/>
              <a:t>Don’t try to be someone else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210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You are loved</a:t>
            </a:r>
          </a:p>
          <a:p>
            <a:pPr marL="0" indent="0" algn="ctr">
              <a:buNone/>
            </a:pPr>
            <a:r>
              <a:rPr lang="en-US" dirty="0" smtClean="0"/>
              <a:t>If your heart’s in a thousand pieces</a:t>
            </a:r>
          </a:p>
          <a:p>
            <a:pPr marL="0" indent="0" algn="ctr">
              <a:buNone/>
            </a:pPr>
            <a:r>
              <a:rPr lang="en-US" dirty="0" smtClean="0"/>
              <a:t>If you’re lost and you’re far from reason</a:t>
            </a:r>
          </a:p>
          <a:p>
            <a:pPr marL="0" indent="0" algn="ctr">
              <a:buNone/>
            </a:pPr>
            <a:r>
              <a:rPr lang="en-US" dirty="0" smtClean="0"/>
              <a:t>Just look up, know you are loved</a:t>
            </a:r>
          </a:p>
          <a:p>
            <a:pPr marL="0" indent="0" algn="ctr">
              <a:buNone/>
            </a:pPr>
            <a:r>
              <a:rPr lang="en-US" dirty="0" smtClean="0"/>
              <a:t>Just look up, know you are loved</a:t>
            </a:r>
          </a:p>
          <a:p>
            <a:pPr marL="0" indent="0" algn="ctr">
              <a:buNone/>
            </a:pPr>
            <a:r>
              <a:rPr lang="en-US" dirty="0" smtClean="0"/>
              <a:t>When it feels like something’s missing</a:t>
            </a:r>
          </a:p>
          <a:p>
            <a:pPr marL="0" indent="0" algn="ctr">
              <a:buNone/>
            </a:pPr>
            <a:r>
              <a:rPr lang="en-US" dirty="0" smtClean="0"/>
              <a:t>If it hurts but you can’t find healing</a:t>
            </a:r>
          </a:p>
          <a:p>
            <a:pPr marL="0" indent="0" algn="ctr">
              <a:buNone/>
            </a:pPr>
            <a:r>
              <a:rPr lang="en-US" dirty="0" smtClean="0"/>
              <a:t>Just look up, know you are loved</a:t>
            </a:r>
          </a:p>
          <a:p>
            <a:pPr marL="0" indent="0" algn="ctr">
              <a:buNone/>
            </a:pPr>
            <a:r>
              <a:rPr lang="en-US" dirty="0" smtClean="0"/>
              <a:t>Just look up, know you are loved, oh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554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 dirty="0"/>
              <a:t>You Are Loved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We hide pain in the weirdest places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Broken souls with smiling faces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Fighting for surrender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For now and the after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Just look around and you'll see that people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Are scared to say how they really feel, oh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We all need a little honesty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311700" y="329750"/>
            <a:ext cx="8520600" cy="423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You are loved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If your heart's in a thousand pieces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If you're lost and you're far from reason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Just look up, know you are loved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Just look up, know you are loved</a:t>
            </a:r>
          </a:p>
          <a:p>
            <a:pPr lvl="0" algn="ctr">
              <a:spcBef>
                <a:spcPts val="0"/>
              </a:spcBef>
              <a:buNone/>
            </a:pPr>
            <a:endParaRPr sz="3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311700" y="249550"/>
            <a:ext cx="8520600" cy="4319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When it feels like something’s missing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If it hurts but you can't find healing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Just look up, know you are loved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Just look up, know you are loved. ooh</a:t>
            </a:r>
          </a:p>
          <a:p>
            <a:pPr lvl="0" algn="ctr">
              <a:spcBef>
                <a:spcPts val="0"/>
              </a:spcBef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365175" y="115850"/>
            <a:ext cx="8520600" cy="4274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We're not made to be superheroes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Photoshopped, all size zeroes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We're a light not expected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But not quite perfected yet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Look up see the sun is shining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There's hope on a new horizon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Calling you, calling...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311700" y="329750"/>
            <a:ext cx="8520600" cy="423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You are loved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If your heart's in a thousand pieces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If you're lost and you're far from reason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Just look up, know you are loved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Just look up, know you are loved</a:t>
            </a:r>
          </a:p>
          <a:p>
            <a:pPr lvl="0" algn="ctr" rtl="0">
              <a:spcBef>
                <a:spcPts val="0"/>
              </a:spcBef>
              <a:buNone/>
            </a:pPr>
            <a:endParaRPr sz="3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311700" y="249550"/>
            <a:ext cx="8520600" cy="4319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When it feels like something’s missing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If it hurts but you can't find healing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Just look up, know you are loved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Just look up, know you are loved. ooh</a:t>
            </a:r>
          </a:p>
          <a:p>
            <a:pPr lvl="0" algn="ctr" rtl="0">
              <a:spcBef>
                <a:spcPts val="0"/>
              </a:spcBef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311700" y="294100"/>
            <a:ext cx="8520600" cy="4274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You don't have to prove yourself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Don't try to be someone else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311700" y="294100"/>
            <a:ext cx="8520600" cy="4274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You don't have to prove yourself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Don't try to be someone else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311700" y="329750"/>
            <a:ext cx="8520600" cy="423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You are loved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If your heart's in a thousand pieces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If you're lost and you're far from reason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Just look up, know you are loved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Just look up, know you are loved</a:t>
            </a:r>
          </a:p>
          <a:p>
            <a:pPr lvl="0" algn="ctr" rtl="0">
              <a:spcBef>
                <a:spcPts val="0"/>
              </a:spcBef>
              <a:buNone/>
            </a:pPr>
            <a:endParaRPr sz="3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311700" y="249550"/>
            <a:ext cx="8520600" cy="4319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When it feels like something’s missing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If it hurts but you can't find healing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Just look up, know you are loved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Just look up, know you are loved. ooh</a:t>
            </a:r>
          </a:p>
          <a:p>
            <a:pPr lvl="0" algn="ctr" rtl="0">
              <a:spcBef>
                <a:spcPts val="0"/>
              </a:spcBef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615</Words>
  <Application>Microsoft Office PowerPoint</Application>
  <PresentationFormat>On-screen Show (16:9)</PresentationFormat>
  <Paragraphs>92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Century Gothic</vt:lpstr>
      <vt:lpstr>Wingdings 2</vt:lpstr>
      <vt:lpstr>Roboto</vt:lpstr>
      <vt:lpstr>simple-light-2</vt:lpstr>
      <vt:lpstr>Austin</vt:lpstr>
      <vt:lpstr>You are Loved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You Are Loved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9/18/16</dc:title>
  <dc:creator>LingLing YaoYang</dc:creator>
  <cp:lastModifiedBy>LingLing YaoYang</cp:lastModifiedBy>
  <cp:revision>5</cp:revision>
  <dcterms:modified xsi:type="dcterms:W3CDTF">2017-02-27T02:35:33Z</dcterms:modified>
</cp:coreProperties>
</file>