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80" r:id="rId3"/>
    <p:sldId id="281" r:id="rId4"/>
    <p:sldId id="282" r:id="rId5"/>
    <p:sldId id="283" r:id="rId6"/>
    <p:sldId id="284" r:id="rId7"/>
    <p:sldId id="285" r:id="rId8"/>
    <p:sldId id="319" r:id="rId9"/>
    <p:sldId id="320" r:id="rId10"/>
    <p:sldId id="321" r:id="rId11"/>
    <p:sldId id="286" r:id="rId12"/>
    <p:sldId id="322" r:id="rId13"/>
    <p:sldId id="323" r:id="rId14"/>
    <p:sldId id="324" r:id="rId15"/>
    <p:sldId id="287" r:id="rId16"/>
    <p:sldId id="325" r:id="rId17"/>
    <p:sldId id="32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5" autoAdjust="0"/>
    <p:restoredTop sz="94660"/>
  </p:normalViewPr>
  <p:slideViewPr>
    <p:cSldViewPr>
      <p:cViewPr varScale="1">
        <p:scale>
          <a:sx n="62" d="100"/>
          <a:sy n="62" d="100"/>
        </p:scale>
        <p:origin x="-252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BC085-6325-428D-B9B8-9CECFE8CF556}" type="datetimeFigureOut">
              <a:rPr lang="en-US" smtClean="0"/>
              <a:pPr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8E9D4-72AC-4E33-BDE7-3A4CEC6C4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pPr algn="l"/>
            <a:r>
              <a:rPr lang="en-US" b="1" dirty="0" smtClean="0">
                <a:latin typeface="Adobe Garamond Pro Bold" pitchFamily="18" charset="0"/>
              </a:rPr>
              <a:t>Yesterday, Today, and Forever</a:t>
            </a:r>
            <a:endParaRPr lang="en-US" b="1" dirty="0"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Oh how sweet the glorious message,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Simple faith may claim.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Yesterday, Today, Forever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is the same.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Still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loves to save the sinful,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heal the sick and lame.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Cheer the mourner, still the tempest, 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Yesterday, Today, Forever,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is the same,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 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never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never, 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, W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was the F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RIEND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of sinners, seeks the lost one now,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Sinner come, and at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footstool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penitently bow. 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who said “I’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LL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not condemn thee, go and sin no more,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Speaks to thee that word of pardon, as in days of yore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Yesterday, Today, Forever,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is the same,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 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never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never, 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Oft on Earth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healed the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sufferer by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mighty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AND,</a:t>
            </a:r>
            <a:b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Still our sickness and sorrows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go at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command.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W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HO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gave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healing virtue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to a woman’s touch,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To the faith that claims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fullness still will give as much,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Yesterday, Today, Forever,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is the same,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 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never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never, 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As of old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walked to Emmaus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with them to abide,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So through all life’s way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dobe Garamond Pro Bold" pitchFamily="18" charset="0"/>
              </a:rPr>
              <a:t>walketh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every near our side.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Soon again we shall behold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IM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Hasten L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ORD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the day,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But twill still be this same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as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went away.</a:t>
            </a:r>
            <a:endParaRPr lang="en-US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Yesterday, Today, Forever,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is the same,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 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 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never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!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All may change,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but J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ESUS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never, </a:t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Glory to H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IS</a:t>
            </a:r>
            <a:r>
              <a:rPr lang="en-US" dirty="0" smtClean="0">
                <a:solidFill>
                  <a:schemeClr val="bg1"/>
                </a:solidFill>
                <a:latin typeface="Adobe Garamond Pro Bold" pitchFamily="18" charset="0"/>
              </a:rPr>
              <a:t> N</a:t>
            </a:r>
            <a:r>
              <a:rPr lang="en-US" sz="3200" dirty="0" smtClean="0">
                <a:solidFill>
                  <a:schemeClr val="bg1"/>
                </a:solidFill>
                <a:latin typeface="Adobe Garamond Pro Bold" pitchFamily="18" charset="0"/>
              </a:rPr>
              <a:t>AME!</a:t>
            </a:r>
            <a:endParaRPr lang="en-US" sz="3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121</Words>
  <Application>Microsoft Office PowerPoint</Application>
  <PresentationFormat>On-screen Show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Yesterday, Today, and Forever</vt:lpstr>
      <vt:lpstr>Oh how sweet the glorious message, Simple faith may claim.  Yesterday, Today, Forever JESUS is the same.</vt:lpstr>
      <vt:lpstr>Still HE loves to save the sinful, heal the sick and lame.  Cheer the mourner, still the tempest, Glory to HIS NAME</vt:lpstr>
      <vt:lpstr>Yesterday, Today, Forever, JESUS is the same,  All may change, but JESUS never Glory to HIS NAME!</vt:lpstr>
      <vt:lpstr>Glory to HIS NAME! Glory to HIS NAME!  All may change, but JESUS never,   Glory to HIS NAME!</vt:lpstr>
      <vt:lpstr>HE, WHO was the FRIEND of sinners, seeks the lost one now,  Sinner come, and at HIS footstool penitently bow. </vt:lpstr>
      <vt:lpstr>HE who said “I’LL not condemn thee, go and sin no more,  Speaks to thee that word of pardon, as in days of yore</vt:lpstr>
      <vt:lpstr>Yesterday, Today, Forever, JESUS is the same,  All may change, but JESUS never Glory to HIS NAME!</vt:lpstr>
      <vt:lpstr>Glory to HIS NAME! Glory to HIS NAME!  All may change, but JESUS never,   Glory to HIS NAME!</vt:lpstr>
      <vt:lpstr>Oft on Earth HE healed the sufferer by HIS mighty HAND,  Still our sickness and sorrows go at HIS command.</vt:lpstr>
      <vt:lpstr>HE WHO gave HIS healing virtue to a woman’s touch,  To the faith that claims HIS fullness still will give as much,</vt:lpstr>
      <vt:lpstr>Yesterday, Today, Forever, JESUS is the same,  All may change, but JESUS never Glory to HIS NAME!</vt:lpstr>
      <vt:lpstr>Glory to HIS NAME! Glory to HIS NAME!  All may change, but JESUS never,   Glory to HIS NAME!</vt:lpstr>
      <vt:lpstr>As of old HE walked to Emmaus with them to abide,  So through all life’s way HE walketh every near our side.</vt:lpstr>
      <vt:lpstr>Soon again we shall behold HIM, Hasten LORD the day,  But twill still be this same JESUS as HE went away.</vt:lpstr>
      <vt:lpstr>Yesterday, Today, Forever, JESUS is the same,  All may change, but JESUS never Glory to HIS NAME!</vt:lpstr>
      <vt:lpstr>Glory to HIS NAME! Glory to HIS NAME!  All may change, but JESUS never,   Glory to HIS NAME!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12.27.15</dc:title>
  <dc:creator>Nathan</dc:creator>
  <cp:lastModifiedBy>LingLing YaoYang</cp:lastModifiedBy>
  <cp:revision>35</cp:revision>
  <dcterms:created xsi:type="dcterms:W3CDTF">2015-12-26T02:28:47Z</dcterms:created>
  <dcterms:modified xsi:type="dcterms:W3CDTF">2017-02-27T01:58:21Z</dcterms:modified>
</cp:coreProperties>
</file>