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89" r:id="rId3"/>
  </p:sldMasterIdLst>
  <p:notesMasterIdLst>
    <p:notesMasterId r:id="rId51"/>
  </p:notesMasterIdLst>
  <p:sldIdLst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FF9A4-3B93-47DB-B130-B25CAD8C380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CB826-5698-4C2F-B9DF-D12729D10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w/ Subtitle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9"/>
          <p:cNvCxnSpPr/>
          <p:nvPr/>
        </p:nvCxnSpPr>
        <p:spPr>
          <a:xfrm>
            <a:off x="0" y="3997533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510450" y="2743200"/>
            <a:ext cx="8123100" cy="103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10450" y="4202133"/>
            <a:ext cx="5749200" cy="1038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7975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72000" y="10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5" name="Shape 45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65500" y="1607767"/>
            <a:ext cx="4045200" cy="2012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265500" y="3692000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5649100"/>
            <a:ext cx="5998800" cy="798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11700" y="1321967"/>
            <a:ext cx="8520600" cy="2557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11700" y="4095067"/>
            <a:ext cx="8520600" cy="120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9050" y="998400"/>
            <a:ext cx="3645900" cy="486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2992950" y="1323600"/>
            <a:ext cx="3158100" cy="4210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96250" y="2169600"/>
            <a:ext cx="2951400" cy="2112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96362" y="4355907"/>
            <a:ext cx="2951400" cy="935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855169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0" name="Shape 40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477267"/>
            <a:ext cx="4045200" cy="2244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3793600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644133"/>
            <a:ext cx="8520600" cy="2146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892600"/>
            <a:ext cx="8520600" cy="142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pPr algn="r"/>
              <a:t>‹#›</a:t>
            </a:fld>
            <a:endParaRPr lang="en" sz="1000" kern="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5E696C"/>
                </a:solidFill>
                <a:latin typeface="Lato"/>
                <a:ea typeface="Lato"/>
                <a:cs typeface="Lato"/>
                <a:sym typeface="Lato"/>
              </a:rPr>
              <a:pPr algn="r"/>
              <a:t>‹#›</a:t>
            </a:fld>
            <a:endParaRPr lang="en" sz="1000" kern="0">
              <a:solidFill>
                <a:srgbClr val="5E696C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Whom Shall I Fear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Christ Tomlin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77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hear me when I call,</a:t>
            </a:r>
          </a:p>
          <a:p>
            <a:pPr marL="0" indent="0" algn="ctr">
              <a:buNone/>
            </a:pPr>
            <a:r>
              <a:rPr lang="en-US" dirty="0" smtClean="0"/>
              <a:t>You are my morning song</a:t>
            </a:r>
          </a:p>
          <a:p>
            <a:pPr marL="0" indent="0" algn="ctr">
              <a:buNone/>
            </a:pPr>
            <a:r>
              <a:rPr lang="en-US" dirty="0" smtClean="0"/>
              <a:t>Though darkness fills the night</a:t>
            </a:r>
          </a:p>
          <a:p>
            <a:pPr marL="0" indent="0" algn="ctr">
              <a:buNone/>
            </a:pPr>
            <a:r>
              <a:rPr lang="en-US" dirty="0" smtClean="0"/>
              <a:t>It cannot hide the light</a:t>
            </a:r>
          </a:p>
          <a:p>
            <a:pPr marL="0" indent="0" algn="ctr">
              <a:buNone/>
            </a:pPr>
            <a:r>
              <a:rPr lang="en-US" dirty="0" smtClean="0"/>
              <a:t>Whom shall I fear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794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crush the enemy</a:t>
            </a:r>
          </a:p>
          <a:p>
            <a:pPr marL="0" indent="0" algn="ctr">
              <a:buNone/>
            </a:pPr>
            <a:r>
              <a:rPr lang="en-US" dirty="0" smtClean="0"/>
              <a:t>Underneath my feet</a:t>
            </a:r>
          </a:p>
          <a:p>
            <a:pPr marL="0" indent="0" algn="ctr">
              <a:buNone/>
            </a:pPr>
            <a:r>
              <a:rPr lang="en-US" dirty="0" smtClean="0"/>
              <a:t>You are my sword and shield</a:t>
            </a:r>
          </a:p>
          <a:p>
            <a:pPr marL="0" indent="0" algn="ctr">
              <a:buNone/>
            </a:pPr>
            <a:r>
              <a:rPr lang="en-US" dirty="0" smtClean="0"/>
              <a:t>Though troubles linger still</a:t>
            </a:r>
          </a:p>
          <a:p>
            <a:pPr marL="0" indent="0" algn="ctr">
              <a:buNone/>
            </a:pPr>
            <a:r>
              <a:rPr lang="en-US" dirty="0" smtClean="0"/>
              <a:t>Whom shall I fear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966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 know who goes before me</a:t>
            </a:r>
          </a:p>
          <a:p>
            <a:pPr marL="0" indent="0" algn="ctr">
              <a:buNone/>
            </a:pPr>
            <a:r>
              <a:rPr lang="en-US" dirty="0" smtClean="0"/>
              <a:t>I know who stands behind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</a:p>
        </p:txBody>
      </p:sp>
    </p:spTree>
    <p:extLst>
      <p:ext uri="{BB962C8B-B14F-4D97-AF65-F5344CB8AC3E}">
        <p14:creationId xmlns="" xmlns:p14="http://schemas.microsoft.com/office/powerpoint/2010/main" val="3630885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one who reigns forever</a:t>
            </a:r>
          </a:p>
          <a:p>
            <a:pPr marL="0" indent="0" algn="ctr">
              <a:buNone/>
            </a:pPr>
            <a:r>
              <a:rPr lang="en-US" dirty="0" smtClean="0"/>
              <a:t>He is a friend of mine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338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My strength is in Your name</a:t>
            </a:r>
          </a:p>
          <a:p>
            <a:pPr marL="0" indent="0" algn="ctr">
              <a:buNone/>
            </a:pPr>
            <a:r>
              <a:rPr lang="en-US" dirty="0" smtClean="0"/>
              <a:t>For You alone can save</a:t>
            </a:r>
          </a:p>
          <a:p>
            <a:pPr marL="0" indent="0" algn="ctr">
              <a:buNone/>
            </a:pPr>
            <a:r>
              <a:rPr lang="en-US" dirty="0" smtClean="0"/>
              <a:t>You will deliver me</a:t>
            </a:r>
          </a:p>
          <a:p>
            <a:pPr marL="0" indent="0" algn="ctr">
              <a:buNone/>
            </a:pPr>
            <a:r>
              <a:rPr lang="en-US" dirty="0" smtClean="0"/>
              <a:t>Yours is the victory</a:t>
            </a:r>
          </a:p>
          <a:p>
            <a:pPr marL="0" indent="0" algn="ctr">
              <a:buNone/>
            </a:pPr>
            <a:r>
              <a:rPr lang="en-US" dirty="0" smtClean="0"/>
              <a:t>Whom shall I fear</a:t>
            </a:r>
          </a:p>
          <a:p>
            <a:pPr marL="0" indent="0" algn="ctr">
              <a:buNone/>
            </a:pPr>
            <a:r>
              <a:rPr lang="en-US" dirty="0" smtClean="0"/>
              <a:t>Whom shall I fear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4003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 know who goes before me</a:t>
            </a:r>
          </a:p>
          <a:p>
            <a:pPr marL="0" indent="0" algn="ctr">
              <a:buNone/>
            </a:pPr>
            <a:r>
              <a:rPr lang="en-US" dirty="0" smtClean="0"/>
              <a:t>I know who stands behind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1927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one who reigns forever</a:t>
            </a:r>
          </a:p>
          <a:p>
            <a:pPr marL="0" indent="0" algn="ctr">
              <a:buNone/>
            </a:pPr>
            <a:r>
              <a:rPr lang="en-US" dirty="0" smtClean="0"/>
              <a:t>He is a friend of mine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470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And nothing formed against me shall stand</a:t>
            </a:r>
          </a:p>
          <a:p>
            <a:pPr marL="0" indent="0" algn="ctr">
              <a:buNone/>
            </a:pPr>
            <a:r>
              <a:rPr lang="en-US" dirty="0" smtClean="0"/>
              <a:t>You hold the whole world in Your hands</a:t>
            </a:r>
          </a:p>
          <a:p>
            <a:pPr marL="0" indent="0" algn="ctr">
              <a:buNone/>
            </a:pPr>
            <a:r>
              <a:rPr lang="en-US" dirty="0" smtClean="0"/>
              <a:t>I’m holding on to Your promises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471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are faithful</a:t>
            </a:r>
          </a:p>
          <a:p>
            <a:pPr marL="0" indent="0" algn="ctr">
              <a:buNone/>
            </a:pPr>
            <a:r>
              <a:rPr lang="en-US" dirty="0" smtClean="0"/>
              <a:t>You are faithful</a:t>
            </a:r>
          </a:p>
          <a:p>
            <a:pPr marL="0" indent="0" algn="ctr">
              <a:buNone/>
            </a:pPr>
            <a:r>
              <a:rPr lang="en-US" dirty="0" smtClean="0"/>
              <a:t>You are faithful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710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 know who goes before me</a:t>
            </a:r>
          </a:p>
          <a:p>
            <a:pPr marL="0" indent="0" algn="ctr">
              <a:buNone/>
            </a:pPr>
            <a:r>
              <a:rPr lang="en-US" dirty="0" smtClean="0"/>
              <a:t>I know who stands behind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8536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one who reigns forever</a:t>
            </a:r>
          </a:p>
          <a:p>
            <a:pPr marL="0" indent="0" algn="ctr">
              <a:buNone/>
            </a:pPr>
            <a:r>
              <a:rPr lang="en-US" dirty="0" smtClean="0"/>
              <a:t>He is a friend of mine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3949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 know who goes before me</a:t>
            </a:r>
          </a:p>
          <a:p>
            <a:pPr marL="0" indent="0" algn="ctr">
              <a:buNone/>
            </a:pPr>
            <a:r>
              <a:rPr lang="en-US" dirty="0" smtClean="0"/>
              <a:t>I know who stands behind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8536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one who reigns forever</a:t>
            </a:r>
          </a:p>
          <a:p>
            <a:pPr marL="0" indent="0" algn="ctr">
              <a:buNone/>
            </a:pPr>
            <a:r>
              <a:rPr lang="en-US" dirty="0" smtClean="0"/>
              <a:t>He is a friend of mine</a:t>
            </a:r>
          </a:p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3949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God of angel armies</a:t>
            </a:r>
          </a:p>
          <a:p>
            <a:pPr marL="0" indent="0" algn="ctr">
              <a:buNone/>
            </a:pPr>
            <a:r>
              <a:rPr lang="en-US" dirty="0" smtClean="0"/>
              <a:t>Is always by my side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6696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xfrm>
            <a:off x="510450" y="2743200"/>
            <a:ext cx="8123100" cy="1038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Response Song:</a:t>
            </a:r>
          </a:p>
          <a:p>
            <a:pPr lvl="0" rtl="0">
              <a:spcBef>
                <a:spcPts val="0"/>
              </a:spcBef>
              <a:buNone/>
            </a:pPr>
            <a:r>
              <a:rPr lang="en" dirty="0"/>
              <a:t>Whom Shall I Fear God of Angel Armies</a:t>
            </a:r>
          </a:p>
        </p:txBody>
      </p:sp>
      <p:sp>
        <p:nvSpPr>
          <p:cNvPr id="303" name="Shape 303"/>
          <p:cNvSpPr txBox="1">
            <a:spLocks noGrp="1"/>
          </p:cNvSpPr>
          <p:nvPr>
            <p:ph type="subTitle" idx="1"/>
          </p:nvPr>
        </p:nvSpPr>
        <p:spPr>
          <a:xfrm>
            <a:off x="510450" y="4202133"/>
            <a:ext cx="5749200" cy="103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Chris Tomlin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2C2A29"/>
                </a:solidFill>
                <a:highlight>
                  <a:srgbClr val="FEFEFE"/>
                </a:highlight>
              </a:rPr>
              <a:t>You hear me when I call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2C2A29"/>
                </a:solidFill>
                <a:highlight>
                  <a:srgbClr val="FEFEFE"/>
                </a:highlight>
              </a:rPr>
              <a:t>You are my morning song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2C2A29"/>
                </a:solidFill>
                <a:highlight>
                  <a:srgbClr val="FEFEFE"/>
                </a:highlight>
              </a:rPr>
              <a:t>Though darkness fills the night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2C2A29"/>
                </a:solidFill>
                <a:highlight>
                  <a:srgbClr val="FEFEFE"/>
                </a:highlight>
              </a:rPr>
              <a:t>It cannot hide the light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2C2A29"/>
                </a:solidFill>
                <a:highlight>
                  <a:srgbClr val="FEFEFE"/>
                </a:highlight>
              </a:rPr>
              <a:t>Whom shall I fear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 crush the enemy underneath my feet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 are my sword and shield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Though troubles linger still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Whom shall I fear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goes before me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One who reigns forever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He is a friend of mine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My strength is in Your name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For You alone can save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 will deliver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Yours is the victory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Whom shall I fear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Whom shall I fear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goes before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One who reigns forever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He is a friend of mine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376850" y="9982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(And) nothing formed against me shall stand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 hold the whole world in Your hands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I'm holding on to Your promises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 are faithful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You are faithful [x2]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goes before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One who reigns forever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He is a friend of mine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goes before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One who reigns forever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He is a friend of mine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717171"/>
                </a:solidFill>
                <a:highlight>
                  <a:srgbClr val="FEFEFE"/>
                </a:highlight>
              </a:rPr>
              <a:t>The God of angel armies is always by my side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Whom Shall I Fear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hear me when I call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are my morning song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Though darkness fills the night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It cannot hide the light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Whom shall I fear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crush the enemy underneath my feet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are my sword and shield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Though troubles linger still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Whom shall I fear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 know Who goes before 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know Who stands behind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One who reigns forever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 is a friend of mine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My strength is in Your name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For You alone can save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will deliver 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Yours is the victory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Whom shall I fear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Whom shall I fear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 know Who goes before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One who reigns forever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He is a friend of mine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And nothing formed against me shall stand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hold the whole world in Your hands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holding on to Your promises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are faithful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are faithful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And nothing formed against me shall stand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hold the whole world in Your hands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holding on to Your promises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are faithful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You are faithful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 are faithful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 know Who goes before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One who reigns forever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He is a friend of mine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 know Who goes before 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know Who stands behind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One who reigns forever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He is a friend of mine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God of angel armies is always by my side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43</TotalTime>
  <Words>896</Words>
  <Application>Microsoft Office PowerPoint</Application>
  <PresentationFormat>On-screen Show (4:3)</PresentationFormat>
  <Paragraphs>158</Paragraphs>
  <Slides>47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Genesis</vt:lpstr>
      <vt:lpstr>spearmint</vt:lpstr>
      <vt:lpstr>coral</vt:lpstr>
      <vt:lpstr>Whom Shall I Fear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Response Song: Whom Shall I Fear God of Angel Armies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Whom Shall I Fear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Whom</dc:title>
  <dc:creator>CISS</dc:creator>
  <cp:lastModifiedBy>LingLing YaoYang</cp:lastModifiedBy>
  <cp:revision>12</cp:revision>
  <dcterms:created xsi:type="dcterms:W3CDTF">2016-06-04T20:27:37Z</dcterms:created>
  <dcterms:modified xsi:type="dcterms:W3CDTF">2017-02-28T02:46:48Z</dcterms:modified>
</cp:coreProperties>
</file>