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1" r:id="rId2"/>
    <p:sldId id="302" r:id="rId3"/>
    <p:sldId id="303" r:id="rId4"/>
    <p:sldId id="304" r:id="rId5"/>
    <p:sldId id="305" r:id="rId6"/>
    <p:sldId id="306" r:id="rId7"/>
    <p:sldId id="307" r:id="rId8"/>
    <p:sldId id="308" r:id="rId9"/>
    <p:sldId id="309" r:id="rId10"/>
    <p:sldId id="310" r:id="rId11"/>
    <p:sldId id="31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74" autoAdjust="0"/>
    <p:restoredTop sz="94660"/>
  </p:normalViewPr>
  <p:slideViewPr>
    <p:cSldViewPr>
      <p:cViewPr>
        <p:scale>
          <a:sx n="70" d="100"/>
          <a:sy n="70" d="100"/>
        </p:scale>
        <p:origin x="440" y="1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25444D-48B4-4E32-B288-B6744785E5AC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04905-C47E-40A5-BAD6-2F228E03930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sz="4400" dirty="0" smtClean="0">
                <a:latin typeface="David" pitchFamily="34" charset="-79"/>
                <a:cs typeface="David" pitchFamily="34" charset="-79"/>
              </a:rPr>
              <a:t>Who Am I</a:t>
            </a:r>
          </a:p>
          <a:p>
            <a:pPr algn="ctr">
              <a:buNone/>
            </a:pPr>
            <a:r>
              <a:rPr lang="en-US" sz="2000" b="1" dirty="0" smtClean="0">
                <a:latin typeface="David" pitchFamily="34" charset="-79"/>
                <a:cs typeface="David" pitchFamily="34" charset="-79"/>
              </a:rPr>
              <a:t>Casting Crowns</a:t>
            </a:r>
          </a:p>
        </p:txBody>
      </p:sp>
    </p:spTree>
    <p:extLst>
      <p:ext uri="{BB962C8B-B14F-4D97-AF65-F5344CB8AC3E}">
        <p14:creationId xmlns="" xmlns:p14="http://schemas.microsoft.com/office/powerpoint/2010/main" val="243813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dirty="0">
                <a:latin typeface="David" pitchFamily="34" charset="-79"/>
                <a:cs typeface="David" pitchFamily="34" charset="-79"/>
              </a:rPr>
              <a:t>Who am I, that the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Lord </a:t>
            </a:r>
            <a:r>
              <a:rPr lang="en-US" dirty="0">
                <a:latin typeface="David" pitchFamily="34" charset="-79"/>
                <a:cs typeface="David" pitchFamily="34" charset="-79"/>
              </a:rPr>
              <a:t>of all the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earth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Would </a:t>
            </a:r>
            <a:r>
              <a:rPr lang="en-US" dirty="0">
                <a:latin typeface="David" pitchFamily="34" charset="-79"/>
                <a:cs typeface="David" pitchFamily="34" charset="-79"/>
              </a:rPr>
              <a:t>care to know my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name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Would </a:t>
            </a:r>
            <a:r>
              <a:rPr lang="en-US" dirty="0">
                <a:latin typeface="David" pitchFamily="34" charset="-79"/>
                <a:cs typeface="David" pitchFamily="34" charset="-79"/>
              </a:rPr>
              <a:t>care to feel my hurt?</a:t>
            </a:r>
            <a:endParaRPr lang="en-US" dirty="0" smtClean="0">
              <a:latin typeface="David" pitchFamily="34" charset="-79"/>
              <a:cs typeface="David" pitchFamily="34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7744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dirty="0">
                <a:latin typeface="David" pitchFamily="34" charset="-79"/>
                <a:cs typeface="David" pitchFamily="34" charset="-79"/>
              </a:rPr>
              <a:t>Who am I, that the bright and morning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star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Would </a:t>
            </a:r>
            <a:r>
              <a:rPr lang="en-US" dirty="0">
                <a:latin typeface="David" pitchFamily="34" charset="-79"/>
                <a:cs typeface="David" pitchFamily="34" charset="-79"/>
              </a:rPr>
              <a:t>choose to light the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way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For </a:t>
            </a:r>
            <a:r>
              <a:rPr lang="en-US" dirty="0">
                <a:latin typeface="David" pitchFamily="34" charset="-79"/>
                <a:cs typeface="David" pitchFamily="34" charset="-79"/>
              </a:rPr>
              <a:t>my ever wandering heart?</a:t>
            </a:r>
            <a:endParaRPr lang="en-US" dirty="0" smtClean="0">
              <a:latin typeface="David" pitchFamily="34" charset="-79"/>
              <a:cs typeface="David" pitchFamily="34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0829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Not because of who I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am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But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because of what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You've done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because of what I've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done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But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because of who 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ou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are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7064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 am a flower quickly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fading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Here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today and gone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tomorrow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wave tossed in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ocean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vapor in the wind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130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Still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You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hear me when I'm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calling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Lord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You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catch me when I'm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falling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You've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told me who I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am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am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Yours</a:t>
            </a:r>
          </a:p>
        </p:txBody>
      </p:sp>
    </p:spTree>
    <p:extLst>
      <p:ext uri="{BB962C8B-B14F-4D97-AF65-F5344CB8AC3E}">
        <p14:creationId xmlns="" xmlns:p14="http://schemas.microsoft.com/office/powerpoint/2010/main" val="270255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dirty="0">
                <a:latin typeface="David" pitchFamily="34" charset="-79"/>
                <a:cs typeface="David" pitchFamily="34" charset="-79"/>
              </a:rPr>
              <a:t>Who am I, that the eyes that see my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sin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Would </a:t>
            </a:r>
            <a:r>
              <a:rPr lang="en-US" dirty="0">
                <a:latin typeface="David" pitchFamily="34" charset="-79"/>
                <a:cs typeface="David" pitchFamily="34" charset="-79"/>
              </a:rPr>
              <a:t>look on me with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love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And </a:t>
            </a:r>
            <a:r>
              <a:rPr lang="en-US" dirty="0">
                <a:latin typeface="David" pitchFamily="34" charset="-79"/>
                <a:cs typeface="David" pitchFamily="34" charset="-79"/>
              </a:rPr>
              <a:t>watch me rise again?</a:t>
            </a:r>
            <a:endParaRPr lang="en-US" dirty="0" smtClean="0">
              <a:latin typeface="David" pitchFamily="34" charset="-79"/>
              <a:cs typeface="David" pitchFamily="34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1866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dirty="0">
                <a:latin typeface="David" pitchFamily="34" charset="-79"/>
                <a:cs typeface="David" pitchFamily="34" charset="-79"/>
              </a:rPr>
              <a:t>Who am I, that the voice that calmed the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sea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Would </a:t>
            </a:r>
            <a:r>
              <a:rPr lang="en-US" dirty="0">
                <a:latin typeface="David" pitchFamily="34" charset="-79"/>
                <a:cs typeface="David" pitchFamily="34" charset="-79"/>
              </a:rPr>
              <a:t>call out through the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rain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And </a:t>
            </a:r>
            <a:r>
              <a:rPr lang="en-US" dirty="0">
                <a:latin typeface="David" pitchFamily="34" charset="-79"/>
                <a:cs typeface="David" pitchFamily="34" charset="-79"/>
              </a:rPr>
              <a:t>calm the storm in me?</a:t>
            </a:r>
            <a:endParaRPr lang="en-US" dirty="0" smtClean="0">
              <a:latin typeface="David" pitchFamily="34" charset="-79"/>
              <a:cs typeface="David" pitchFamily="34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8068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dirty="0">
                <a:latin typeface="David" pitchFamily="34" charset="-79"/>
                <a:cs typeface="David" pitchFamily="34" charset="-79"/>
              </a:rPr>
              <a:t>Not because of who I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am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But </a:t>
            </a:r>
            <a:r>
              <a:rPr lang="en-US" dirty="0">
                <a:latin typeface="David" pitchFamily="34" charset="-79"/>
                <a:cs typeface="David" pitchFamily="34" charset="-79"/>
              </a:rPr>
              <a:t>because of what you've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done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Not </a:t>
            </a:r>
            <a:r>
              <a:rPr lang="en-US" dirty="0">
                <a:latin typeface="David" pitchFamily="34" charset="-79"/>
                <a:cs typeface="David" pitchFamily="34" charset="-79"/>
              </a:rPr>
              <a:t>because of what I've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done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But </a:t>
            </a:r>
            <a:r>
              <a:rPr lang="en-US" dirty="0">
                <a:latin typeface="David" pitchFamily="34" charset="-79"/>
                <a:cs typeface="David" pitchFamily="34" charset="-79"/>
              </a:rPr>
              <a:t>because of who you are</a:t>
            </a:r>
            <a:endParaRPr lang="en-US" dirty="0" smtClean="0">
              <a:latin typeface="David" pitchFamily="34" charset="-79"/>
              <a:cs typeface="David" pitchFamily="34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2597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 am a flower quickly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fading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Here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today and gone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tomorrow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wave tossed in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ocean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vapor in the wind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661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churchart.com/images/landing-pages/cross-clipart-background.jpg"/>
          <p:cNvPicPr>
            <a:picLocks noChangeAspect="1" noChangeArrowheads="1"/>
          </p:cNvPicPr>
          <p:nvPr/>
        </p:nvPicPr>
        <p:blipFill>
          <a:blip r:embed="rId2" cstate="print"/>
          <a:srcRect l="17561" r="1707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dirty="0">
                <a:latin typeface="David" pitchFamily="34" charset="-79"/>
                <a:cs typeface="David" pitchFamily="34" charset="-79"/>
              </a:rPr>
              <a:t>Still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You </a:t>
            </a:r>
            <a:r>
              <a:rPr lang="en-US" dirty="0">
                <a:latin typeface="David" pitchFamily="34" charset="-79"/>
                <a:cs typeface="David" pitchFamily="34" charset="-79"/>
              </a:rPr>
              <a:t>hear me when I'm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calling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Lord</a:t>
            </a:r>
            <a:r>
              <a:rPr lang="en-US" dirty="0">
                <a:latin typeface="David" pitchFamily="34" charset="-79"/>
                <a:cs typeface="David" pitchFamily="34" charset="-79"/>
              </a:rPr>
              <a:t>,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You </a:t>
            </a:r>
            <a:r>
              <a:rPr lang="en-US" dirty="0">
                <a:latin typeface="David" pitchFamily="34" charset="-79"/>
                <a:cs typeface="David" pitchFamily="34" charset="-79"/>
              </a:rPr>
              <a:t>catch me when I'm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falling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And You've </a:t>
            </a:r>
            <a:r>
              <a:rPr lang="en-US" dirty="0">
                <a:latin typeface="David" pitchFamily="34" charset="-79"/>
                <a:cs typeface="David" pitchFamily="34" charset="-79"/>
              </a:rPr>
              <a:t>told me who I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am</a:t>
            </a:r>
            <a:endParaRPr lang="en-US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en-US" dirty="0" smtClean="0">
                <a:latin typeface="David" pitchFamily="34" charset="-79"/>
                <a:cs typeface="David" pitchFamily="34" charset="-79"/>
              </a:rPr>
              <a:t>I </a:t>
            </a:r>
            <a:r>
              <a:rPr lang="en-US" dirty="0">
                <a:latin typeface="David" pitchFamily="34" charset="-79"/>
                <a:cs typeface="David" pitchFamily="34" charset="-79"/>
              </a:rPr>
              <a:t>am </a:t>
            </a:r>
            <a:r>
              <a:rPr lang="en-US" dirty="0" smtClean="0">
                <a:latin typeface="David" pitchFamily="34" charset="-79"/>
                <a:cs typeface="David" pitchFamily="34" charset="-79"/>
              </a:rPr>
              <a:t>Yours</a:t>
            </a:r>
          </a:p>
        </p:txBody>
      </p:sp>
    </p:spTree>
    <p:extLst>
      <p:ext uri="{BB962C8B-B14F-4D97-AF65-F5344CB8AC3E}">
        <p14:creationId xmlns="" xmlns:p14="http://schemas.microsoft.com/office/powerpoint/2010/main" val="393437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</TotalTime>
  <Words>240</Words>
  <Application>Microsoft Office PowerPoint</Application>
  <PresentationFormat>On-screen Show (4:3)</PresentationFormat>
  <Paragraphs>38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Nathan</dc:creator>
  <cp:lastModifiedBy>LingLing YaoYang</cp:lastModifiedBy>
  <cp:revision>24</cp:revision>
  <dcterms:created xsi:type="dcterms:W3CDTF">2016-12-30T19:35:23Z</dcterms:created>
  <dcterms:modified xsi:type="dcterms:W3CDTF">2017-02-27T03:41:12Z</dcterms:modified>
</cp:coreProperties>
</file>