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6" r:id="rId2"/>
  </p:sldMasterIdLst>
  <p:notesMasterIdLst>
    <p:notesMasterId r:id="rId14"/>
  </p:notesMasterIdLst>
  <p:sldIdLst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3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2ABC56E6-F8DF-4D38-B2E6-B44695AA73B4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EB585BA7-FE27-487C-B148-84925598CB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5530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72FBC689-6C5F-4BB4-BCAD-CD9148283F72}" type="slidenum">
              <a:rPr lang="en-US" altLang="zh-CN" sz="1200">
                <a:solidFill>
                  <a:prstClr val="black"/>
                </a:solidFill>
                <a:latin typeface="Calibri" pitchFamily="34" charset="0"/>
                <a:cs typeface="+mn-cs"/>
              </a:rPr>
              <a:pPr algn="r">
                <a:defRPr/>
              </a:pPr>
              <a:t>4</a:t>
            </a:fld>
            <a:endParaRPr lang="en-US" altLang="zh-CN" sz="1200">
              <a:solidFill>
                <a:prstClr val="black"/>
              </a:solidFill>
              <a:latin typeface="Calibri" pitchFamily="34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A28F9C1-0987-486B-BE2D-852A1485B4AB}" type="slidenum">
              <a:rPr lang="en-US" altLang="zh-CN">
                <a:solidFill>
                  <a:srgbClr val="000000"/>
                </a:solidFill>
              </a:rPr>
              <a:pPr/>
              <a:t>7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1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矩形 38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矩形 39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矩形 40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矩形 41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矩形 55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矩形 64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矩形 65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矩形 66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15" name="日期占位符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9AF3097-8AE1-469F-A21D-D3341219AC0C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16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灯片编号占位符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C1ECC72-C91F-48CD-BBA0-375F1B103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044C3-8CE2-4E2E-86D7-6BCFD175FD0B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81249-F299-471F-B018-AAC2E18631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1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任意多边形 1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任意多边形 12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任意多边形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任意多边形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任意多边形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任意多边形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任意多边形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任意多边形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任意多边形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任意多边形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任意多边形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任意多边形 24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7" name="任意多边形 25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任意多边形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矩形 6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矩形 7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矩形 8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矩形 9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矩形 10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矩形 11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2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1DCAA2B-2C39-488F-98D1-6B7F398F3C00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2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6FAC7E7-3E89-4E79-AB49-4EEEA37BE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D224991-36A1-4EE6-BFD3-C092367F32D6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30D2FF0-7E59-4FC8-9BDE-1FF4670CF8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4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矩形 15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矩形 16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矩形 17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矩形 18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矩形 19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矩形 20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矩形 21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矩形 28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矩形 29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75CFBBB-94CA-4949-B77C-E10C160E498D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1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B72901C-3694-46C9-B9A5-867996AEB5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4727D-0BCF-4E2B-B7BB-9906C6BA2CBA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90C74-80D6-4E7F-AA4D-7EC4EC61B8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2C5190A-2161-4970-A7FE-7BDC5AFB4137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A99184-C602-4404-A4B7-F60B25625A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A458B-70EC-4A76-80D8-EDAB53D74373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BD490-2D1C-4C24-9F24-20761B42D2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直接连接符 8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组合 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直接连接符 14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15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16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3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直接连接符 10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1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2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7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直接连接符 18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9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20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9" name="日期占位符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3B8B2BB-DA2B-42A4-A3BE-919975D77AAE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20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FD5694-FD2F-46E1-BA8F-2146DEA489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BD8EA-E336-4CEA-9046-5DDA271285A1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EF3F3-1450-42B4-A4D3-C682354E26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C18B2-7FFA-4805-9556-7CADE7388722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41CC6-546F-4015-8D97-C3612F86F5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8293100" y="5803900"/>
            <a:ext cx="366713" cy="67786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4400">
                <a:solidFill>
                  <a:srgbClr val="80B606"/>
                </a:solidFill>
                <a:latin typeface="Wingdings" pitchFamily="2" charset="2"/>
                <a:cs typeface="+mn-cs"/>
              </a:rPr>
              <a:t>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22CFDC5-E207-4DFB-885D-ADE90BA5A2FC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1554605-9FA0-4A6E-ABEB-60519FD61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4232BA0-77B8-40E4-A43A-2A7EC53AC5E5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9F287D90-78A7-47F0-AA7A-1475C6A88A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8293100" y="5803900"/>
            <a:ext cx="366713" cy="67786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4400">
                <a:solidFill>
                  <a:srgbClr val="80B606"/>
                </a:solidFill>
                <a:latin typeface="Wingdings" pitchFamily="2" charset="2"/>
                <a:cs typeface="+mn-cs"/>
              </a:rPr>
              <a:t>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0E2820B5-BA05-4F4C-8630-CA6860D493CE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1446213" cy="365125"/>
          </a:xfrm>
        </p:spPr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40F3E59F-CB44-4DB6-9597-94074ED6A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98BECF10-90D1-40C3-9C31-759DB289E763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D1426B6-7A8D-4D26-AF23-49C6E6732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E870AC5-A104-44C7-8D7E-4395AA59AA82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830E222-5049-48A9-BEF7-D54F40B95B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3AD5129-B5ED-4CA5-A481-D28C1F9FA932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3A311701-B7A1-4F7D-8AFD-D4CA78EDD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38B8ABC2-6D41-414C-80E3-84314DAD9BA2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F77E6955-F3EA-4B16-897A-324A9C93B5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C00B1C1-B538-4C74-91B1-56FE038ACB74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564E684-D468-4EE3-A24B-85C4F70A9A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32077913-B8D9-441E-AE03-55F6F5500BDB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F6CE731A-1AA4-4FAD-B0A1-A5F14D5F67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E388BDA-F447-40E3-BACE-2C92DF54E579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D1BFB517-509E-46A3-95D9-ACB0B5269C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676E683-EBD9-42A7-AABF-894CD37FF213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ECBD5B1-BF27-43D9-83F8-B35DE994B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矩形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矩形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矩形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矩形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矩形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矩形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矩形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1036" name="文本占位符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9DD98A2-EF65-4E70-82CF-D84DBE40762F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B8ADF86-9067-420A-B7A4-0F9FA50601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0" r:id="rId1"/>
    <p:sldLayoutId id="2147483735" r:id="rId2"/>
    <p:sldLayoutId id="2147483741" r:id="rId3"/>
    <p:sldLayoutId id="2147483742" r:id="rId4"/>
    <p:sldLayoutId id="2147483743" r:id="rId5"/>
    <p:sldLayoutId id="2147483736" r:id="rId6"/>
    <p:sldLayoutId id="2147483744" r:id="rId7"/>
    <p:sldLayoutId id="2147483737" r:id="rId8"/>
    <p:sldLayoutId id="2147483745" r:id="rId9"/>
    <p:sldLayoutId id="2147483738" r:id="rId10"/>
    <p:sldLayoutId id="214748373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444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39775" y="2770188"/>
            <a:ext cx="7662863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2BA9261-5CD1-471F-AE9C-337424ECF91D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00E094B-8A65-4D8B-8AEC-6FCAEF5E3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rgbClr val="595959"/>
          </a:solidFill>
          <a:latin typeface="+mn-lt"/>
          <a:ea typeface="+mn-ea"/>
          <a:cs typeface="+mn-cs"/>
        </a:defRPr>
      </a:lvl1pPr>
      <a:lvl2pPr marL="685800" indent="-336550" algn="l" rtl="0" eaLnBrk="0" fontAlgn="base" hangingPunct="0">
        <a:spcBef>
          <a:spcPts val="600"/>
        </a:spcBef>
        <a:spcAft>
          <a:spcPct val="0"/>
        </a:spcAft>
        <a:buClr>
          <a:srgbClr val="C1F944"/>
        </a:buClr>
        <a:buSzPct val="90000"/>
        <a:buFont typeface="Wingdings" pitchFamily="2" charset="2"/>
        <a:buChar char="S"/>
        <a:defRPr sz="2000" kern="1200">
          <a:solidFill>
            <a:srgbClr val="595959"/>
          </a:solidFill>
          <a:latin typeface="+mn-lt"/>
          <a:ea typeface="+mn-ea"/>
          <a:cs typeface="+mn-cs"/>
        </a:defRPr>
      </a:lvl2pPr>
      <a:lvl3pPr marL="1035050" indent="-3492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90000"/>
        <a:buFont typeface="Wingdings" pitchFamily="2" charset="2"/>
        <a:buChar char="S"/>
        <a:defRPr kern="1200">
          <a:solidFill>
            <a:srgbClr val="595959"/>
          </a:solidFill>
          <a:latin typeface="+mn-lt"/>
          <a:ea typeface="+mn-ea"/>
          <a:cs typeface="+mn-cs"/>
        </a:defRPr>
      </a:lvl3pPr>
      <a:lvl4pPr marL="1371600" indent="-336550" algn="l" rtl="0" eaLnBrk="0" fontAlgn="base" hangingPunct="0">
        <a:spcBef>
          <a:spcPts val="600"/>
        </a:spcBef>
        <a:spcAft>
          <a:spcPct val="0"/>
        </a:spcAft>
        <a:buClr>
          <a:srgbClr val="C1F944"/>
        </a:buClr>
        <a:buSzPct val="90000"/>
        <a:buFont typeface="Wingdings" pitchFamily="2" charset="2"/>
        <a:buChar char="S"/>
        <a:defRPr kern="1200">
          <a:solidFill>
            <a:srgbClr val="595959"/>
          </a:solidFill>
          <a:latin typeface="+mn-lt"/>
          <a:ea typeface="+mn-ea"/>
          <a:cs typeface="+mn-cs"/>
        </a:defRPr>
      </a:lvl4pPr>
      <a:lvl5pPr marL="1720850" indent="-3492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90000"/>
        <a:buFont typeface="Wingdings" pitchFamily="2" charset="2"/>
        <a:buChar char="S"/>
        <a:defRPr kern="1200">
          <a:solidFill>
            <a:srgbClr val="595959"/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2236788"/>
            <a:ext cx="6400800" cy="1362075"/>
          </a:xfrm>
        </p:spPr>
        <p:txBody>
          <a:bodyPr/>
          <a:lstStyle/>
          <a:p>
            <a:pPr algn="ctr" eaLnBrk="1" hangingPunct="1"/>
            <a:r>
              <a:rPr lang="en-US" altLang="zh-CN" sz="4000" smtClean="0"/>
              <a:t>What a Friend We have in Jesus</a:t>
            </a:r>
          </a:p>
        </p:txBody>
      </p:sp>
      <p:sp>
        <p:nvSpPr>
          <p:cNvPr id="2048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09975"/>
            <a:ext cx="5181600" cy="1500188"/>
          </a:xfrm>
        </p:spPr>
        <p:txBody>
          <a:bodyPr/>
          <a:lstStyle/>
          <a:p>
            <a:pPr eaLnBrk="1" hangingPunct="1"/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400" smtClean="0"/>
              <a:t>What a Friend We have in Jesus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What a friend we have in Jesus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All our sins and griefs to bear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What a privilege to carry everything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To God in prayer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z="28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400" smtClean="0"/>
              <a:t>What a Friend We have in Jesus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O what peace we often forfeit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O what needless pain we bear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All because we do not carry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Everything to God in prayer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4400" smtClean="0"/>
              <a:t>What a Friend We have in Jesus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Have we trials and temptations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Is there trouble anywhere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Precious Savior, Still our refuge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Take it to the Lord in prayer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400" smtClean="0"/>
              <a:t>What a Friend We have in Jesus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Can we find a friend so faithful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Who will all our sorrows share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Jesus knows our every weakness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Take it to the Lord in prayer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400" smtClean="0"/>
              <a:t>What a Friend We have in Jesus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Are we weak and heavy laden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Cumbered with a load of care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Precious Savior still our refuge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Take it to the Lord in prayer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400" smtClean="0"/>
              <a:t>What a Friend We have in Jesus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Do thy friends despise forsake thee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Take it to the Lord in prayer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In His arms He’ll take and shield thee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Thou wilt find a solace there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600" dirty="0" smtClean="0">
                <a:solidFill>
                  <a:schemeClr val="tx2">
                    <a:satMod val="200000"/>
                  </a:schemeClr>
                </a:solidFill>
              </a:rPr>
              <a:t>What a Friend We Have in Jesus</a:t>
            </a:r>
            <a:endParaRPr lang="zh-CN" altLang="en-US" sz="36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altLang="zh-CN" sz="2800" smtClean="0"/>
              <a:t>What a friend we have in Jesus,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altLang="zh-CN" sz="2800" smtClean="0"/>
              <a:t>All our sins and grieves to bear!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altLang="zh-CN" sz="2800" smtClean="0"/>
              <a:t>What a privilege to carry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altLang="zh-CN" sz="2800" smtClean="0"/>
              <a:t>Everything to God in prayer!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altLang="zh-CN" sz="2800" smtClean="0"/>
              <a:t>O what peace we often forfeit,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altLang="zh-CN" sz="2800" smtClean="0"/>
              <a:t>O what needless pain we bear,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altLang="zh-CN" sz="2800" smtClean="0"/>
              <a:t>All because we do not carry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altLang="zh-CN" sz="2800" smtClean="0"/>
              <a:t>Everything to God in prayer.</a:t>
            </a:r>
          </a:p>
          <a:p>
            <a:pPr algn="ctr" eaLnBrk="1" hangingPunct="1">
              <a:buFont typeface="Wingdings" pitchFamily="2" charset="2"/>
              <a:buNone/>
            </a:pPr>
            <a:endParaRPr lang="zh-CN" altLang="en-US" sz="240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914400" y="1066800"/>
            <a:ext cx="7772400" cy="528955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Have we trials and temptations?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Is there trouble any where?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We should never be discouraged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Take it to the Lord in prayer!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Can we find a friend so faithful,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Who will all our sorrows share?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Jesus knows our every weakness,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Take it to the Lord in prayer!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914400" y="914400"/>
            <a:ext cx="7772400" cy="544195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Are we weak and heavy laden,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Cumbered with a load of care?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Precious Savior, still our refuge,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Take it to the Lord in prayer!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Do thy friends despise, for sake thee?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Take it to the Lord in prayer!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In His arms He’ll take and shield thee,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Thou wilt find a solace there.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穿越">
  <a:themeElements>
    <a:clrScheme name="穿越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穿越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穿越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178</TotalTime>
  <Words>372</Words>
  <Application>Microsoft Office PowerPoint</Application>
  <PresentationFormat>On-screen Show (4:3)</PresentationFormat>
  <Paragraphs>58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Arial</vt:lpstr>
      <vt:lpstr>Consolas</vt:lpstr>
      <vt:lpstr>Corbel</vt:lpstr>
      <vt:lpstr>Wingdings</vt:lpstr>
      <vt:lpstr>Wingdings 2</vt:lpstr>
      <vt:lpstr>Wingdings 3</vt:lpstr>
      <vt:lpstr>Calibri</vt:lpstr>
      <vt:lpstr>Calisto MT</vt:lpstr>
      <vt:lpstr>宋体</vt:lpstr>
      <vt:lpstr>华文楷体</vt:lpstr>
      <vt:lpstr>穿越</vt:lpstr>
      <vt:lpstr>Genesis</vt:lpstr>
      <vt:lpstr>What a Friend We have in Jesus</vt:lpstr>
      <vt:lpstr>What a Friend We have in Jesus</vt:lpstr>
      <vt:lpstr>What a Friend We have in Jesus</vt:lpstr>
      <vt:lpstr>What a Friend We have in Jesus</vt:lpstr>
      <vt:lpstr>What a Friend We have in Jesus</vt:lpstr>
      <vt:lpstr>What a Friend We have in Jesus</vt:lpstr>
      <vt:lpstr>What a Friend We have in Jesus</vt:lpstr>
      <vt:lpstr>Slide 8</vt:lpstr>
      <vt:lpstr>What a Friend We Have in Jesus</vt:lpstr>
      <vt:lpstr>Slide 10</vt:lpstr>
      <vt:lpstr>Slide 11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Come!  Worship our Almighty God</dc:title>
  <dc:creator>Chelsea</dc:creator>
  <cp:lastModifiedBy>LingLing YaoYang</cp:lastModifiedBy>
  <cp:revision>22</cp:revision>
  <dcterms:created xsi:type="dcterms:W3CDTF">2011-09-08T22:26:10Z</dcterms:created>
  <dcterms:modified xsi:type="dcterms:W3CDTF">2017-03-01T02:28:37Z</dcterms:modified>
</cp:coreProperties>
</file>