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1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</p:sldIdLst>
  <p:sldSz cx="9144000" cy="6858000" type="screen4x3"/>
  <p:notesSz cx="6858000" cy="9144000"/>
  <p:embeddedFontLst>
    <p:embeddedFont>
      <p:font typeface="Calibri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432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38" name="Shape 4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44" name="Shape 4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hape 4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56" name="Shape 4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62" name="Shape 4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68" name="Shape 4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74" name="Shape 4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80" name="Shape 4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hape 4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86" name="Shape 4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5" name="Shape 1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00" cy="63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Shape 18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900" cy="63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Shape 20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08" name="Shape 20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Shape 2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Shape 2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Shape 2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Shape 2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Shape 2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Shape 2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 rot="5400000">
            <a:off x="4732350" y="2171687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7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Shape 2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Shape 2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Shape 4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69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Shape 44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426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lang="en-US" sz="4800" b="1" dirty="0">
                <a:solidFill>
                  <a:schemeClr val="lt1"/>
                </a:solidFill>
              </a:rPr>
              <a:t>What a Friend We Have in Jesus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lang="en-US" sz="4800" b="1" dirty="0">
                <a:solidFill>
                  <a:schemeClr val="lt1"/>
                </a:solidFill>
              </a:rPr>
              <a:t>(</a:t>
            </a:r>
            <a:r>
              <a:rPr lang="en-US" sz="4800" b="1" dirty="0" err="1">
                <a:solidFill>
                  <a:schemeClr val="lt1"/>
                </a:solidFill>
              </a:rPr>
              <a:t>耶稣恩友</a:t>
            </a:r>
            <a:r>
              <a:rPr lang="en-US" sz="4800" b="1" dirty="0">
                <a:solidFill>
                  <a:schemeClr val="lt1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Shape 4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67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Shape 44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477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1 耶稣是我亲爱朋友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担当我罪与忧愁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何等权利能将万事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带到主恩座前求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What a friend we have in Jesus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All our sins and griefs to bear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What a privilege to carry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Everything to God in prayer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Shape 4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69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Shape 45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多少平安屡屡失去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多少痛苦白白受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皆因未将各样事情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带到主恩座前求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O what peace we often forfeit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O what needless pain we bear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All because we do not carry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Everything to God in prayer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Shape 4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69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Shape 45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2 或遇试炼或遇引诱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或有烦恼压心头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切莫灰心切莫丧胆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来到主恩座前求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Have we trials and temptations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Is there trouble anywhere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We should never be discouraged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Take it to the Lord in prayer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Shape 4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69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何处得此忠心朋友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分担一切苦与忧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耶稣深知我们软弱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来到主恩座前求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Can we find a friend so faithful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who will all our sorrows share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Jesus knows our every weakness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take it to the Lord in prayer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hape 4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69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Shape 4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3 是否软弱劳苦多愁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挂旅重担压肩头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主仍是我避难处所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来到主恩座前求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Are we weak and heavy laden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Cumbered with a load of care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Precious Savior, still our refuge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Take it to the Lord in prayer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Shape 4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69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Shape 47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你若遭遇友叛亲离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来到主恩座前求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在主怀中必蒙护佑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与主同在永无忧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Do thy friends despise, forsake thee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Take it to the Lord in prayer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In His arms He’ll take and shield thee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Thou wilt find a solace there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Shape 4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69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Shape 48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4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Blessed Savior Thou hast promised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Thou wilt all our burdens bear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May we ever Lord be bringing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All to Thee in earnest prayer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Shape 4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69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Shape 48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Soon in glory bright unclouded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There will be no need for prayer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Rapture praise and endless worship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Will be our sweet portion there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194</Words>
  <Application>Microsoft Office PowerPoint</Application>
  <PresentationFormat>On-screen Show (4:3)</PresentationFormat>
  <Paragraphs>54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What a Friend We Have in Jesus (耶稣恩友)</vt:lpstr>
      <vt:lpstr>1 耶稣是我亲爱朋友 担当我罪与忧愁 何等权利能将万事 带到主恩座前求 What a friend we have in Jesus All our sins and griefs to bear What a privilege to carry Everything to God in prayer  </vt:lpstr>
      <vt:lpstr>多少平安屡屡失去 多少痛苦白白受 皆因未将各样事情 带到主恩座前求 O what peace we often forfeit O what needless pain we bear All because we do not carry Everything to God in prayer </vt:lpstr>
      <vt:lpstr>2 或遇试炼或遇引诱 或有烦恼压心头 切莫灰心切莫丧胆 来到主恩座前求 Have we trials and temptations Is there trouble anywhere We should never be discouraged Take it to the Lord in prayer</vt:lpstr>
      <vt:lpstr>何处得此忠心朋友 分担一切苦与忧 耶稣深知我们软弱 来到主恩座前求 Can we find a friend so faithful who will all our sorrows share Jesus knows our every weakness take it to the Lord in prayer </vt:lpstr>
      <vt:lpstr>3 是否软弱劳苦多愁 挂旅重担压肩头 主仍是我避难处所 来到主恩座前求 Are we weak and heavy laden Cumbered with a load of care Precious Savior, still our refuge Take it to the Lord in prayer  </vt:lpstr>
      <vt:lpstr>你若遭遇友叛亲离 来到主恩座前求 在主怀中必蒙护佑 与主同在永无忧 Do thy friends despise, forsake thee Take it to the Lord in prayer In His arms He’ll take and shield thee Thou wilt find a solace there </vt:lpstr>
      <vt:lpstr>4  Blessed Savior Thou hast promised Thou wilt all our burdens bear May we ever Lord be bringing All to Thee in earnest prayer  </vt:lpstr>
      <vt:lpstr> Soon in glory bright unclouded There will be no need for prayer Rapture praise and endless worship Will be our sweet portion there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LingLing YaoYang</dc:creator>
  <cp:lastModifiedBy>LingLing YaoYang</cp:lastModifiedBy>
  <cp:revision>7</cp:revision>
  <dcterms:modified xsi:type="dcterms:W3CDTF">2017-03-05T23:36:49Z</dcterms:modified>
</cp:coreProperties>
</file>