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788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888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470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06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2662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2780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926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559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048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571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090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520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 Child Is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 Child is this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Who laid to rest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On Mary's lap is sleeping?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Whom Angels greet with anthems sweet,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While shepherds watch are keeping?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913706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 bring Him incense, gold and myrrh,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Come Peasant, King to own Him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King of Kings salvation brings,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loving hearts enthrone Him.</a:t>
            </a:r>
          </a:p>
        </p:txBody>
      </p:sp>
    </p:spTree>
    <p:extLst>
      <p:ext uri="{BB962C8B-B14F-4D97-AF65-F5344CB8AC3E}">
        <p14:creationId xmlns="" xmlns:p14="http://schemas.microsoft.com/office/powerpoint/2010/main" val="333392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This, this is Christ the King,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Whom shepherds guard and Angels 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Haste, haste, to bring Him laud,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Babe, the Son of Mary.</a:t>
            </a:r>
          </a:p>
        </p:txBody>
      </p:sp>
    </p:spTree>
    <p:extLst>
      <p:ext uri="{BB962C8B-B14F-4D97-AF65-F5344CB8AC3E}">
        <p14:creationId xmlns="" xmlns:p14="http://schemas.microsoft.com/office/powerpoint/2010/main" val="2502014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Oh, raise, raise a song on high,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His mother sings her lullaby.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Joy, oh joy for Christ is born,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Babe, the Son of Mary.</a:t>
            </a:r>
          </a:p>
        </p:txBody>
      </p:sp>
    </p:spTree>
    <p:extLst>
      <p:ext uri="{BB962C8B-B14F-4D97-AF65-F5344CB8AC3E}">
        <p14:creationId xmlns="" xmlns:p14="http://schemas.microsoft.com/office/powerpoint/2010/main" val="380360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This, this is Christ the King,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Whom shepherds guard and Angels sing</a:t>
            </a:r>
          </a:p>
        </p:txBody>
      </p:sp>
    </p:spTree>
    <p:extLst>
      <p:ext uri="{BB962C8B-B14F-4D97-AF65-F5344CB8AC3E}">
        <p14:creationId xmlns="" xmlns:p14="http://schemas.microsoft.com/office/powerpoint/2010/main" val="500963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Haste, haste, to bring Him laud,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Babe,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Son,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Of Mary.</a:t>
            </a:r>
          </a:p>
        </p:txBody>
      </p:sp>
    </p:spTree>
    <p:extLst>
      <p:ext uri="{BB962C8B-B14F-4D97-AF65-F5344CB8AC3E}">
        <p14:creationId xmlns="" xmlns:p14="http://schemas.microsoft.com/office/powerpoint/2010/main" val="1680069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 Child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this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Who laid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rest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On Mary's lap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On Mary's lap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is sleeping</a:t>
            </a:r>
          </a:p>
        </p:txBody>
      </p:sp>
    </p:spTree>
    <p:extLst>
      <p:ext uri="{BB962C8B-B14F-4D97-AF65-F5344CB8AC3E}">
        <p14:creationId xmlns="" xmlns:p14="http://schemas.microsoft.com/office/powerpoint/2010/main" val="1791454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This, this is Christ the King,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Whom shepherds guard and Angels 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Haste, haste, to bring Him laud,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Babe,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Son,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Of Mary</a:t>
            </a:r>
          </a:p>
        </p:txBody>
      </p:sp>
    </p:spTree>
    <p:extLst>
      <p:ext uri="{BB962C8B-B14F-4D97-AF65-F5344CB8AC3E}">
        <p14:creationId xmlns="" xmlns:p14="http://schemas.microsoft.com/office/powerpoint/2010/main" val="305816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 Babe, the Son of </a:t>
            </a:r>
            <a:r>
              <a:rPr lang="en-US" dirty="0" smtClean="0"/>
              <a:t>Mary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The Son of Mary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9254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74</Words>
  <Application>Microsoft Office PowerPoint</Application>
  <PresentationFormat>On-screen Show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What A Child Is This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11/20/16</dc:title>
  <dc:creator>Conway Zhou</dc:creator>
  <cp:lastModifiedBy>LingLing YaoYang</cp:lastModifiedBy>
  <cp:revision>8</cp:revision>
  <dcterms:created xsi:type="dcterms:W3CDTF">2016-11-19T18:12:50Z</dcterms:created>
  <dcterms:modified xsi:type="dcterms:W3CDTF">2017-02-26T04:12:56Z</dcterms:modified>
</cp:coreProperties>
</file>