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</p:sldMasterIdLst>
  <p:sldIdLst>
    <p:sldId id="278" r:id="rId2"/>
    <p:sldId id="276" r:id="rId3"/>
    <p:sldId id="279" r:id="rId4"/>
    <p:sldId id="280" r:id="rId5"/>
    <p:sldId id="281" r:id="rId6"/>
    <p:sldId id="282" r:id="rId7"/>
    <p:sldId id="283" r:id="rId8"/>
    <p:sldId id="284" r:id="rId9"/>
    <p:sldId id="28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0" d="100"/>
          <a:sy n="50" d="100"/>
        </p:scale>
        <p:origin x="-80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2069C06D-4ED8-42C6-905D-CA84CA1B6CBF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B1CAA-32CD-4B55-B92A-B8F0843CACF4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DC4-3D19-4983-B478-82F6B8E5AB66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2477-D5D3-4181-8C11-75D0F2433A87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E253B-1893-4367-8BAE-DF4BC10DC578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2300D-25B3-4603-86C9-4CB776489F00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4AD9-FCC8-48B7-B85B-012A91320DFF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DC50-D5DB-4F94-B367-9876CD2C4012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B412-E790-42EA-81FE-2925D3A43D91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EE0E-EDB0-4D84-86B0-50833DF22902}" type="datetime2">
              <a:rPr lang="en-US" smtClean="0"/>
              <a:pPr/>
              <a:t>Monday, February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72C-B5AB-4C39-B273-B99224EB4DD5}" type="datetime2">
              <a:rPr lang="en-US" smtClean="0"/>
              <a:pPr/>
              <a:t>Monday, February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0B385921-A91A-409C-921C-0E0EC1E750EC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 Three Kings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48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 algn="ctr">
              <a:buNone/>
            </a:pPr>
            <a:r>
              <a:rPr lang="en-US" dirty="0" smtClean="0"/>
              <a:t>We three kings of Orient are</a:t>
            </a:r>
          </a:p>
          <a:p>
            <a:pPr marL="68580" indent="0" algn="ctr">
              <a:buNone/>
            </a:pPr>
            <a:r>
              <a:rPr lang="en-US" dirty="0" smtClean="0"/>
              <a:t>Bearing gifts we traverse afar.</a:t>
            </a:r>
          </a:p>
          <a:p>
            <a:pPr marL="68580" indent="0" algn="ctr">
              <a:buNone/>
            </a:pPr>
            <a:r>
              <a:rPr lang="en-US" dirty="0" smtClean="0"/>
              <a:t>Field and fountain, moor and mountain,</a:t>
            </a:r>
          </a:p>
          <a:p>
            <a:pPr marL="68580" indent="0" algn="ctr">
              <a:buNone/>
            </a:pPr>
            <a:r>
              <a:rPr lang="en-US" dirty="0" smtClean="0"/>
              <a:t>Following yonder star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3086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 algn="ctr">
              <a:buNone/>
            </a:pPr>
            <a:r>
              <a:rPr lang="en-US" dirty="0" smtClean="0"/>
              <a:t>Star of wonder, star of night,</a:t>
            </a:r>
          </a:p>
          <a:p>
            <a:pPr marL="68580" indent="0" algn="ctr">
              <a:buNone/>
            </a:pPr>
            <a:r>
              <a:rPr lang="en-US" dirty="0" smtClean="0"/>
              <a:t>Star with royal beauty bright,</a:t>
            </a:r>
          </a:p>
          <a:p>
            <a:pPr marL="68580" indent="0" algn="ctr">
              <a:buNone/>
            </a:pPr>
            <a:r>
              <a:rPr lang="en-US" dirty="0" smtClean="0"/>
              <a:t>Westward leading, still proceeding,</a:t>
            </a:r>
          </a:p>
          <a:p>
            <a:pPr marL="68580" indent="0" algn="ctr">
              <a:buNone/>
            </a:pPr>
            <a:r>
              <a:rPr lang="en-US" dirty="0" smtClean="0"/>
              <a:t>Guide us to thy perfect Light.</a:t>
            </a:r>
          </a:p>
        </p:txBody>
      </p:sp>
    </p:spTree>
    <p:extLst>
      <p:ext uri="{BB962C8B-B14F-4D97-AF65-F5344CB8AC3E}">
        <p14:creationId xmlns="" xmlns:p14="http://schemas.microsoft.com/office/powerpoint/2010/main" val="338433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 algn="ctr">
              <a:buNone/>
            </a:pPr>
            <a:r>
              <a:rPr lang="en-US" dirty="0" smtClean="0"/>
              <a:t>Born a king on Bethlehem’s plain,</a:t>
            </a:r>
          </a:p>
          <a:p>
            <a:pPr marL="68580" indent="0" algn="ctr">
              <a:buNone/>
            </a:pPr>
            <a:r>
              <a:rPr lang="en-US" dirty="0" smtClean="0"/>
              <a:t>Gold I bring to crown Him again,</a:t>
            </a:r>
          </a:p>
          <a:p>
            <a:pPr marL="68580" indent="0" algn="ctr">
              <a:buNone/>
            </a:pPr>
            <a:r>
              <a:rPr lang="en-US" dirty="0" smtClean="0"/>
              <a:t>King forever, ceasing never</a:t>
            </a:r>
          </a:p>
          <a:p>
            <a:pPr marL="68580" indent="0" algn="ctr">
              <a:buNone/>
            </a:pPr>
            <a:r>
              <a:rPr lang="en-US" dirty="0" smtClean="0"/>
              <a:t>Over us all to reign</a:t>
            </a:r>
          </a:p>
        </p:txBody>
      </p:sp>
    </p:spTree>
    <p:extLst>
      <p:ext uri="{BB962C8B-B14F-4D97-AF65-F5344CB8AC3E}">
        <p14:creationId xmlns="" xmlns:p14="http://schemas.microsoft.com/office/powerpoint/2010/main" val="399980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 algn="ctr">
              <a:buNone/>
            </a:pPr>
            <a:r>
              <a:rPr lang="en-US" dirty="0" smtClean="0"/>
              <a:t>Star of wonder, star of night,</a:t>
            </a:r>
          </a:p>
          <a:p>
            <a:pPr marL="68580" indent="0" algn="ctr">
              <a:buNone/>
            </a:pPr>
            <a:r>
              <a:rPr lang="en-US" dirty="0" smtClean="0"/>
              <a:t>Star with royal beauty bright,</a:t>
            </a:r>
          </a:p>
          <a:p>
            <a:pPr marL="68580" indent="0" algn="ctr">
              <a:buNone/>
            </a:pPr>
            <a:r>
              <a:rPr lang="en-US" dirty="0" smtClean="0"/>
              <a:t>Westward leading, still proceeding</a:t>
            </a:r>
          </a:p>
          <a:p>
            <a:pPr marL="68580" indent="0" algn="ctr">
              <a:buNone/>
            </a:pPr>
            <a:r>
              <a:rPr lang="en-US" dirty="0" smtClean="0"/>
              <a:t>Guide us to thy </a:t>
            </a:r>
            <a:r>
              <a:rPr lang="en-US" smtClean="0"/>
              <a:t>perfect Light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7137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 algn="ctr">
              <a:buNone/>
            </a:pPr>
            <a:r>
              <a:rPr lang="en-US" dirty="0" smtClean="0"/>
              <a:t>Frankincense to offer have I</a:t>
            </a:r>
          </a:p>
          <a:p>
            <a:pPr marL="68580" indent="0" algn="ctr">
              <a:buNone/>
            </a:pPr>
            <a:r>
              <a:rPr lang="en-US" dirty="0" smtClean="0"/>
              <a:t>Incense owns a </a:t>
            </a:r>
            <a:r>
              <a:rPr lang="en-US" dirty="0" err="1" smtClean="0"/>
              <a:t>Diety</a:t>
            </a:r>
            <a:r>
              <a:rPr lang="en-US" dirty="0" smtClean="0"/>
              <a:t> nigh</a:t>
            </a:r>
          </a:p>
          <a:p>
            <a:pPr marL="68580" indent="0" algn="ctr">
              <a:buNone/>
            </a:pPr>
            <a:r>
              <a:rPr lang="en-US" dirty="0" smtClean="0"/>
              <a:t>Prayer and praising all men raising,</a:t>
            </a:r>
          </a:p>
          <a:p>
            <a:pPr marL="68580" indent="0" algn="ctr">
              <a:buNone/>
            </a:pPr>
            <a:r>
              <a:rPr lang="en-US" dirty="0" smtClean="0"/>
              <a:t>Worship Him, God on high.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9162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 algn="ctr">
              <a:buNone/>
            </a:pPr>
            <a:r>
              <a:rPr lang="en-US" dirty="0" smtClean="0"/>
              <a:t>Star of wonder, star of night</a:t>
            </a:r>
          </a:p>
          <a:p>
            <a:pPr marL="68580" indent="0" algn="ctr">
              <a:buNone/>
            </a:pPr>
            <a:r>
              <a:rPr lang="en-US" dirty="0" smtClean="0"/>
              <a:t>Star with royal beauty bright,</a:t>
            </a:r>
          </a:p>
          <a:p>
            <a:pPr marL="68580" indent="0" algn="ctr">
              <a:buNone/>
            </a:pPr>
            <a:r>
              <a:rPr lang="en-US" dirty="0" smtClean="0"/>
              <a:t>Westward leading, still proceeding,</a:t>
            </a:r>
          </a:p>
          <a:p>
            <a:pPr marL="68580" indent="0" algn="ctr">
              <a:buNone/>
            </a:pPr>
            <a:r>
              <a:rPr lang="en-US" dirty="0" smtClean="0"/>
              <a:t>Guide us to thy perfect Light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1496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 algn="ctr">
              <a:buNone/>
            </a:pPr>
            <a:r>
              <a:rPr lang="en-US" dirty="0" smtClean="0"/>
              <a:t>Myrrh is mine: it’s bitter perfume</a:t>
            </a:r>
          </a:p>
          <a:p>
            <a:pPr marL="68580" indent="0" algn="ctr">
              <a:buNone/>
            </a:pPr>
            <a:r>
              <a:rPr lang="en-US" dirty="0" smtClean="0"/>
              <a:t>Breaths a life of gathering gloom.</a:t>
            </a:r>
          </a:p>
          <a:p>
            <a:pPr marL="68580" indent="0" algn="ctr">
              <a:buNone/>
            </a:pPr>
            <a:r>
              <a:rPr lang="en-US" dirty="0" smtClean="0"/>
              <a:t>Sorrowing, sighing, bleeding dying,</a:t>
            </a:r>
          </a:p>
          <a:p>
            <a:pPr marL="68580" indent="0" algn="ctr">
              <a:buNone/>
            </a:pPr>
            <a:r>
              <a:rPr lang="en-US" dirty="0" smtClean="0"/>
              <a:t>Sealed in the stone-cold tomb.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4584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 algn="ctr">
              <a:buNone/>
            </a:pPr>
            <a:r>
              <a:rPr lang="en-US" dirty="0" smtClean="0"/>
              <a:t>Star of wonder, star of night</a:t>
            </a:r>
          </a:p>
          <a:p>
            <a:pPr marL="68580" indent="0" algn="ctr">
              <a:buNone/>
            </a:pPr>
            <a:r>
              <a:rPr lang="en-US" dirty="0" smtClean="0"/>
              <a:t>Star with royal beauty bright,</a:t>
            </a:r>
          </a:p>
          <a:p>
            <a:pPr marL="68580" indent="0" algn="ctr">
              <a:buNone/>
            </a:pPr>
            <a:r>
              <a:rPr lang="en-US" dirty="0" smtClean="0"/>
              <a:t>Westward leading, still proceeding,</a:t>
            </a:r>
          </a:p>
          <a:p>
            <a:pPr marL="68580" indent="0" algn="ctr">
              <a:buNone/>
            </a:pPr>
            <a:r>
              <a:rPr lang="en-US" dirty="0" smtClean="0"/>
              <a:t>Guide us to thy perfect Light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7529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571</TotalTime>
  <Words>204</Words>
  <Application>Microsoft Office PowerPoint</Application>
  <PresentationFormat>On-screen Show (4:3)</PresentationFormat>
  <Paragraphs>33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Austin</vt:lpstr>
      <vt:lpstr>We Three Kings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1/2/15</dc:title>
  <dc:creator>CISS</dc:creator>
  <cp:lastModifiedBy>LingLing YaoYang</cp:lastModifiedBy>
  <cp:revision>14</cp:revision>
  <dcterms:created xsi:type="dcterms:W3CDTF">2016-01-02T22:10:26Z</dcterms:created>
  <dcterms:modified xsi:type="dcterms:W3CDTF">2017-02-28T01:31:24Z</dcterms:modified>
</cp:coreProperties>
</file>