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7"/>
  </p:notesMasterIdLst>
  <p:sldIdLst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</p:sldIdLst>
  <p:sldSz cx="9144000" cy="5143500" type="screen16x9"/>
  <p:notesSz cx="6858000" cy="9144000"/>
  <p:embeddedFontLst>
    <p:embeddedFont>
      <p:font typeface="Proxima Nova" charset="0"/>
      <p:regular r:id="rId18"/>
      <p:bold r:id="rId19"/>
      <p:italic r:id="rId20"/>
      <p:boldItalic r:id="rId21"/>
    </p:embeddedFont>
    <p:embeddedFont>
      <p:font typeface="Cambria" pitchFamily="18" charset="0"/>
      <p:regular r:id="rId22"/>
      <p:bold r:id="rId23"/>
      <p:italic r:id="rId24"/>
      <p:boldItalic r:id="rId25"/>
    </p:embeddedFont>
    <p:embeddedFont>
      <p:font typeface="Calibri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60" y="-5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1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w/ Subtitle">
    <p:bg>
      <p:bgPr>
        <a:solidFill>
          <a:schemeClr val="dk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hape 19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 rt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510450" y="3151600"/>
            <a:ext cx="5749200" cy="778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5" name="Shape 45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14000" b="1"/>
            </a:lvl1pPr>
            <a:lvl2pPr lvl="1" algn="ctr">
              <a:spcBef>
                <a:spcPts val="0"/>
              </a:spcBef>
              <a:buSzPct val="100000"/>
              <a:defRPr sz="14000" b="1"/>
            </a:lvl2pPr>
            <a:lvl3pPr lvl="2" algn="ctr">
              <a:spcBef>
                <a:spcPts val="0"/>
              </a:spcBef>
              <a:buSzPct val="100000"/>
              <a:defRPr sz="14000" b="1"/>
            </a:lvl3pPr>
            <a:lvl4pPr lvl="3" algn="ctr">
              <a:spcBef>
                <a:spcPts val="0"/>
              </a:spcBef>
              <a:buSzPct val="100000"/>
              <a:defRPr sz="14000" b="1"/>
            </a:lvl4pPr>
            <a:lvl5pPr lvl="4" algn="ctr">
              <a:spcBef>
                <a:spcPts val="0"/>
              </a:spcBef>
              <a:buSzPct val="100000"/>
              <a:defRPr sz="14000" b="1"/>
            </a:lvl5pPr>
            <a:lvl6pPr lvl="5" algn="ctr">
              <a:spcBef>
                <a:spcPts val="0"/>
              </a:spcBef>
              <a:buSzPct val="100000"/>
              <a:defRPr sz="14000" b="1"/>
            </a:lvl6pPr>
            <a:lvl7pPr lvl="6" algn="ctr">
              <a:spcBef>
                <a:spcPts val="0"/>
              </a:spcBef>
              <a:buSzPct val="100000"/>
              <a:defRPr sz="14000" b="1"/>
            </a:lvl7pPr>
            <a:lvl8pPr lvl="7" algn="ctr">
              <a:spcBef>
                <a:spcPts val="0"/>
              </a:spcBef>
              <a:buSzPct val="100000"/>
              <a:defRPr sz="14000" b="1"/>
            </a:lvl8pPr>
            <a:lvl9pPr lvl="8" algn="ctr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51"/>
            <a:ext cx="7543800" cy="1945481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429000"/>
            <a:ext cx="6461760" cy="8001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114800"/>
            <a:ext cx="7659687" cy="8763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889647"/>
            <a:ext cx="6135687" cy="122515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2144"/>
            <a:ext cx="3657600" cy="34427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152144"/>
            <a:ext cx="3657600" cy="34427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3657600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365760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151335"/>
            <a:ext cx="3657600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1631156"/>
            <a:ext cx="365760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4121658"/>
            <a:ext cx="7772400" cy="44577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4572000"/>
            <a:ext cx="7772401" cy="4572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285750"/>
            <a:ext cx="7772400" cy="37071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121458"/>
            <a:ext cx="7772400" cy="445970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4572000"/>
            <a:ext cx="7772400" cy="45948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 dirty="0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rgbClr val="DFDCB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1752600" cy="4388644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>
                <a:solidFill>
                  <a:srgbClr val="DFDCB7"/>
                </a:solidFill>
              </a:rPr>
              <a:pPr/>
              <a:t>2/27/2017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Proxima Nova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n"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620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7620000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4114800"/>
            <a:ext cx="685800" cy="514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4236720"/>
            <a:ext cx="548640" cy="29718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kern="1200" smtClean="0">
                <a:latin typeface="Calibri"/>
                <a:ea typeface="+mn-ea"/>
                <a:cs typeface="+mn-cs"/>
              </a:rPr>
              <a:pPr/>
              <a:t>‹#›</a:t>
            </a:fld>
            <a:endParaRPr lang="en-US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882821" y="2990850"/>
            <a:ext cx="177546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kern="1200" dirty="0">
              <a:solidFill>
                <a:srgbClr val="DFDCB7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56152" y="1188720"/>
            <a:ext cx="18287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kern="1200" smtClean="0">
                <a:solidFill>
                  <a:srgbClr val="DFDCB7"/>
                </a:solidFill>
                <a:latin typeface="Calibri"/>
                <a:ea typeface="+mn-ea"/>
                <a:cs typeface="+mn-cs"/>
              </a:rPr>
              <a:pPr/>
              <a:t>2/27/2017</a:t>
            </a:fld>
            <a:endParaRPr lang="en-US" kern="1200" dirty="0">
              <a:solidFill>
                <a:srgbClr val="DFDCB7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We fall Down</a:t>
            </a:r>
          </a:p>
        </p:txBody>
      </p:sp>
      <p:sp>
        <p:nvSpPr>
          <p:cNvPr id="263" name="Shape 263"/>
          <p:cNvSpPr txBox="1">
            <a:spLocks noGrp="1"/>
          </p:cNvSpPr>
          <p:nvPr>
            <p:ph type="subTitle" idx="1"/>
          </p:nvPr>
        </p:nvSpPr>
        <p:spPr>
          <a:xfrm>
            <a:off x="510450" y="3151600"/>
            <a:ext cx="5749200" cy="77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Chris Tomlin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311700" y="942150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We fall down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We lay our crowns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At the feet of Jesus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 greatness of mercy and love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At the feet of Jesus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And we cry holy holy holy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we cry holy holy holy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we cry holy holy holy is the Lamb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fall down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We lay our crowns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At the feet of Jesus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The greatness of mercy and love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At the feet of Jesus [x2]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And we cry holy holy holy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And we cry holy holy holy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And we cry holy holy holy is the Lamb [x2]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 fall down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Chris Tomlin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513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3493"/>
            <a:ext cx="7620000" cy="3600450"/>
          </a:xfrm>
        </p:spPr>
        <p:txBody>
          <a:bodyPr>
            <a:normAutofit/>
          </a:bodyPr>
          <a:lstStyle/>
          <a:p>
            <a:pPr marL="411480" lvl="1" indent="0" algn="ctr">
              <a:buNone/>
            </a:pPr>
            <a:endParaRPr lang="en-US" sz="3200" dirty="0" smtClean="0"/>
          </a:p>
          <a:p>
            <a:pPr marL="411480" lvl="1" indent="0" algn="ctr">
              <a:buNone/>
            </a:pPr>
            <a:r>
              <a:rPr lang="en-US" sz="3200" dirty="0" smtClean="0"/>
              <a:t>We fall down</a:t>
            </a:r>
          </a:p>
          <a:p>
            <a:pPr marL="411480" lvl="1" indent="0" algn="ctr">
              <a:buNone/>
            </a:pPr>
            <a:r>
              <a:rPr lang="en-US" sz="3200" dirty="0" smtClean="0"/>
              <a:t>We lay our crowns</a:t>
            </a:r>
          </a:p>
          <a:p>
            <a:pPr marL="411480" lvl="1" indent="0" algn="ctr">
              <a:buNone/>
            </a:pPr>
            <a:r>
              <a:rPr lang="en-US" sz="3200" dirty="0" smtClean="0"/>
              <a:t>At the feet of Jesus</a:t>
            </a:r>
          </a:p>
        </p:txBody>
      </p:sp>
    </p:spTree>
    <p:extLst>
      <p:ext uri="{BB962C8B-B14F-4D97-AF65-F5344CB8AC3E}">
        <p14:creationId xmlns:p14="http://schemas.microsoft.com/office/powerpoint/2010/main" xmlns="" val="1795416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6670"/>
            <a:ext cx="7620000" cy="360045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r>
              <a:rPr lang="en-US" sz="3200" dirty="0" smtClean="0"/>
              <a:t>The greatness of</a:t>
            </a:r>
          </a:p>
          <a:p>
            <a:pPr marL="114300" indent="0" algn="ctr">
              <a:buNone/>
            </a:pPr>
            <a:r>
              <a:rPr lang="en-US" sz="3200" dirty="0" smtClean="0"/>
              <a:t>Mercy and love</a:t>
            </a:r>
          </a:p>
          <a:p>
            <a:pPr marL="114300" indent="0" algn="ctr">
              <a:buNone/>
            </a:pPr>
            <a:r>
              <a:rPr lang="en-US" sz="3200" dirty="0" smtClean="0"/>
              <a:t>At the feet of Jesus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633163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r>
              <a:rPr lang="en-US" sz="3200" dirty="0" smtClean="0"/>
              <a:t>We cry holy, holy, holy</a:t>
            </a:r>
          </a:p>
          <a:p>
            <a:pPr marL="114300" indent="0" algn="ctr">
              <a:buNone/>
            </a:pPr>
            <a:r>
              <a:rPr lang="en-US" sz="3200" dirty="0"/>
              <a:t>We cry holy, holy, holy</a:t>
            </a:r>
          </a:p>
          <a:p>
            <a:pPr marL="114300" indent="0" algn="ctr">
              <a:buNone/>
            </a:pPr>
            <a:r>
              <a:rPr lang="en-US" sz="3200" dirty="0"/>
              <a:t>We cry holy, holy, </a:t>
            </a:r>
            <a:r>
              <a:rPr lang="en-US" sz="3200" dirty="0" smtClean="0"/>
              <a:t>holy</a:t>
            </a:r>
          </a:p>
          <a:p>
            <a:pPr marL="114300" indent="0" algn="ctr">
              <a:buNone/>
            </a:pPr>
            <a:r>
              <a:rPr lang="en-US" sz="3200" dirty="0" smtClean="0"/>
              <a:t>Is the lamb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4059588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3460"/>
            <a:ext cx="7620000" cy="360045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r>
              <a:rPr lang="en-US" sz="3200" dirty="0" smtClean="0"/>
              <a:t>We </a:t>
            </a:r>
            <a:r>
              <a:rPr lang="en-US" sz="3200" dirty="0"/>
              <a:t>fall down</a:t>
            </a:r>
          </a:p>
          <a:p>
            <a:pPr marL="114300" indent="0" algn="ctr">
              <a:buNone/>
            </a:pPr>
            <a:r>
              <a:rPr lang="en-US" sz="3200" dirty="0"/>
              <a:t>We lay our crowns</a:t>
            </a:r>
          </a:p>
          <a:p>
            <a:pPr marL="114300" indent="0" algn="ctr">
              <a:buNone/>
            </a:pPr>
            <a:r>
              <a:rPr lang="en-US" sz="3200" dirty="0"/>
              <a:t>At the feet of </a:t>
            </a:r>
            <a:r>
              <a:rPr lang="en-US" sz="3200" dirty="0" smtClean="0"/>
              <a:t>Jesus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589719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9073"/>
            <a:ext cx="7620000" cy="3600450"/>
          </a:xfrm>
        </p:spPr>
        <p:txBody>
          <a:bodyPr/>
          <a:lstStyle/>
          <a:p>
            <a:pPr marL="114300" indent="0" algn="ctr">
              <a:buNone/>
            </a:pPr>
            <a:endParaRPr lang="en-US" sz="3200" dirty="0" smtClean="0"/>
          </a:p>
          <a:p>
            <a:pPr marL="114300" indent="0" algn="ctr">
              <a:buNone/>
            </a:pPr>
            <a:r>
              <a:rPr lang="en-US" sz="3200" dirty="0" smtClean="0"/>
              <a:t>The </a:t>
            </a:r>
            <a:r>
              <a:rPr lang="en-US" sz="3200" dirty="0"/>
              <a:t>greatness of</a:t>
            </a:r>
          </a:p>
          <a:p>
            <a:pPr marL="114300" indent="0" algn="ctr">
              <a:buNone/>
            </a:pPr>
            <a:r>
              <a:rPr lang="en-US" sz="3200" dirty="0" smtClean="0"/>
              <a:t>Mercy </a:t>
            </a:r>
            <a:r>
              <a:rPr lang="en-US" sz="3200" dirty="0"/>
              <a:t>and love</a:t>
            </a:r>
          </a:p>
          <a:p>
            <a:pPr marL="114300" indent="0" algn="ctr">
              <a:buNone/>
            </a:pPr>
            <a:r>
              <a:rPr lang="en-US" sz="3200" dirty="0"/>
              <a:t>At the feet of Jesus</a:t>
            </a:r>
          </a:p>
          <a:p>
            <a:pPr marL="11430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6397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5342"/>
            <a:ext cx="7620000" cy="3600450"/>
          </a:xfrm>
        </p:spPr>
        <p:txBody>
          <a:bodyPr/>
          <a:lstStyle/>
          <a:p>
            <a:pPr marL="114300" indent="0" algn="ctr">
              <a:buNone/>
            </a:pPr>
            <a:r>
              <a:rPr lang="en-US" sz="3200" dirty="0"/>
              <a:t>We cry holy, holy, holy</a:t>
            </a:r>
          </a:p>
          <a:p>
            <a:pPr marL="114300" indent="0" algn="ctr">
              <a:buNone/>
            </a:pPr>
            <a:r>
              <a:rPr lang="en-US" sz="3200" dirty="0"/>
              <a:t>We cry holy, holy, holy</a:t>
            </a:r>
          </a:p>
          <a:p>
            <a:pPr marL="114300" indent="0" algn="ctr">
              <a:buNone/>
            </a:pPr>
            <a:r>
              <a:rPr lang="en-US" sz="3200" dirty="0"/>
              <a:t>We cry holy, holy, holy</a:t>
            </a:r>
          </a:p>
          <a:p>
            <a:pPr marL="114300" indent="0" algn="ctr">
              <a:buNone/>
            </a:pPr>
            <a:r>
              <a:rPr lang="en-US" sz="3200" dirty="0"/>
              <a:t>Is the </a:t>
            </a:r>
            <a:r>
              <a:rPr lang="en-US" sz="3200" dirty="0" smtClean="0"/>
              <a:t>lamb (x2)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6507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8049"/>
            <a:ext cx="7620000" cy="360045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200" dirty="0" smtClean="0"/>
              <a:t>My Jesus, I love you</a:t>
            </a:r>
          </a:p>
          <a:p>
            <a:pPr marL="114300" indent="0" algn="ctr">
              <a:buNone/>
            </a:pPr>
            <a:r>
              <a:rPr lang="en-US" sz="3200" dirty="0" smtClean="0"/>
              <a:t>I know thou are mine</a:t>
            </a:r>
          </a:p>
          <a:p>
            <a:pPr marL="114300" indent="0" algn="ctr">
              <a:buNone/>
            </a:pPr>
            <a:r>
              <a:rPr lang="en-US" sz="3200" dirty="0" smtClean="0"/>
              <a:t>To thee all the follies of sin I resign</a:t>
            </a:r>
          </a:p>
          <a:p>
            <a:pPr marL="114300" indent="0" algn="ctr">
              <a:buNone/>
            </a:pPr>
            <a:r>
              <a:rPr lang="en-US" sz="3200" dirty="0" smtClean="0"/>
              <a:t>My gracious redeemer</a:t>
            </a:r>
          </a:p>
          <a:p>
            <a:pPr marL="114300" indent="0" algn="ctr">
              <a:buNone/>
            </a:pPr>
            <a:r>
              <a:rPr lang="en-US" sz="3200" dirty="0" smtClean="0"/>
              <a:t>My savior, art thou</a:t>
            </a:r>
          </a:p>
          <a:p>
            <a:pPr marL="114300" indent="0" algn="ctr">
              <a:buNone/>
            </a:pPr>
            <a:r>
              <a:rPr lang="en-US" sz="3200" dirty="0" smtClean="0"/>
              <a:t>If ever I’l</a:t>
            </a:r>
            <a:r>
              <a:rPr lang="en-US" sz="3200" dirty="0"/>
              <a:t>l</a:t>
            </a:r>
            <a:r>
              <a:rPr lang="en-US" sz="3200" dirty="0" smtClean="0"/>
              <a:t> love you</a:t>
            </a:r>
          </a:p>
          <a:p>
            <a:pPr marL="114300" indent="0" algn="ctr">
              <a:buNone/>
            </a:pPr>
            <a:r>
              <a:rPr lang="en-US" sz="3200" dirty="0" smtClean="0"/>
              <a:t>My Jesus tis now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284523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</Words>
  <Application>Microsoft Office PowerPoint</Application>
  <PresentationFormat>On-screen Show (16:9)</PresentationFormat>
  <Paragraphs>52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Proxima Nova</vt:lpstr>
      <vt:lpstr>Cambria</vt:lpstr>
      <vt:lpstr>Calibri</vt:lpstr>
      <vt:lpstr>spearmint</vt:lpstr>
      <vt:lpstr>Adjacency</vt:lpstr>
      <vt:lpstr>We fall Down</vt:lpstr>
      <vt:lpstr>Slide 2</vt:lpstr>
      <vt:lpstr>Slide 3</vt:lpstr>
      <vt:lpstr>Slide 4</vt:lpstr>
      <vt:lpstr>Slide 5</vt:lpstr>
      <vt:lpstr>Slide 6</vt:lpstr>
      <vt:lpstr>We fall down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8/27/16</dc:title>
  <dc:creator>LingLing YaoYang</dc:creator>
  <cp:lastModifiedBy>LingLing YaoYang</cp:lastModifiedBy>
  <cp:revision>6</cp:revision>
  <dcterms:modified xsi:type="dcterms:W3CDTF">2017-02-28T02:12:42Z</dcterms:modified>
</cp:coreProperties>
</file>