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48" y="-2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48402-92E6-44F0-8FA5-2972C7311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CF09D-3A54-4D38-AB8E-50B8A53AE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EE1D3-EA0D-4A86-9D9D-1BFE84E7E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5F6F5-D352-4824-A984-A0006AEBA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A7C02-1E55-469F-8860-E57740B93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6018A-539B-4950-9EF4-214512D94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6E191-2DFA-4649-950D-E35E9B078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853DD-DD6E-4C19-948B-86252139C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34090-3F72-411C-A19B-BC3EBFB5A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5826-25DE-4194-BE4C-B5245431B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B3301-C57F-41A0-97AC-9BC29B74A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1ED9147-F9EF-42D5-BAEE-7797F2EE7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Trust and Obey</a:t>
            </a:r>
          </a:p>
        </p:txBody>
      </p:sp>
      <p:sp>
        <p:nvSpPr>
          <p:cNvPr id="47109" name="Rectangle 5"/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491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When we walk with the Lord in the light of his word, what a glory he sheds on our way! While we do his good will, he abides with us still, and with all who will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01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Trust and obey, for there's no other way to be happy in Jesus, but to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Not a burden we bear, not a sorrow we share, but our toil he doth richly repay; not a grief or a loss, not a frown or a cross, but is blest if we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Trust and obey, for there's no other way to be happy in Jesus, but to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But we never can prove the delights of his love until all on the altar we lay; for the favor he shows, for the joy he bestows, are for them who will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Trust and obey, for there's no other way to be happy in Jesus, but to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Then in fellowship sweet we will sit at his feet, or we'll walk by his side in the way; what he says we will do, where he sends we will go; never fear, only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effectLst/>
              </a:rPr>
              <a:t>Trust and obey, for there's no other way to be happy in Jesus, but to trust and obey.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67</TotalTime>
  <Words>256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Wingdings</vt:lpstr>
      <vt:lpstr>Calibri</vt:lpstr>
      <vt:lpstr>Clouds</vt:lpstr>
      <vt:lpstr>Trust and Obey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12/22/13</dc:title>
  <dc:creator>Conway</dc:creator>
  <cp:lastModifiedBy>LingLing YaoYang</cp:lastModifiedBy>
  <cp:revision>10</cp:revision>
  <dcterms:created xsi:type="dcterms:W3CDTF">2013-12-21T22:55:42Z</dcterms:created>
  <dcterms:modified xsi:type="dcterms:W3CDTF">2017-02-27T00:01:02Z</dcterms:modified>
</cp:coreProperties>
</file>