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82" r:id="rId3"/>
    <p:sldId id="283" r:id="rId4"/>
    <p:sldId id="284" r:id="rId5"/>
    <p:sldId id="285" r:id="rId6"/>
    <p:sldId id="286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16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7880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8884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470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7065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2662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2780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9269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5594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0481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5716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0900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75471-C166-429A-A871-7EBABF95814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47725-A9D7-48DA-B2AF-F3B9C18E9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5204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Thy Will Be Done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I’m so confused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know I heard You loud and clear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So, I followed through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Somehow I ended up here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don’t </a:t>
            </a:r>
            <a:r>
              <a:rPr lang="en-US" dirty="0" err="1"/>
              <a:t>wanna</a:t>
            </a:r>
            <a:r>
              <a:rPr lang="en-US" dirty="0"/>
              <a:t> think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may never understand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That my broken heart is a part of Your plan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When I try to pray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All I’ve got is hurt and these four words</a:t>
            </a:r>
          </a:p>
        </p:txBody>
      </p:sp>
    </p:spTree>
    <p:extLst>
      <p:ext uri="{BB962C8B-B14F-4D97-AF65-F5344CB8AC3E}">
        <p14:creationId xmlns:p14="http://schemas.microsoft.com/office/powerpoint/2010/main" xmlns="" val="2894666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Thy will be done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Thy will be done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Thy will be done</a:t>
            </a:r>
          </a:p>
        </p:txBody>
      </p:sp>
    </p:spTree>
    <p:extLst>
      <p:ext uri="{BB962C8B-B14F-4D97-AF65-F5344CB8AC3E}">
        <p14:creationId xmlns:p14="http://schemas.microsoft.com/office/powerpoint/2010/main" xmlns="" val="976756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dirty="0"/>
              <a:t>I know You’re good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But this don’t feel good right now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I know You think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Of things I could never think about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It’s hard to count it all joy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Distracted by the noise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Just trying to make sense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Of all Your promises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Sometimes I </a:t>
            </a:r>
            <a:r>
              <a:rPr lang="en-US" dirty="0" err="1"/>
              <a:t>gotta</a:t>
            </a:r>
            <a:r>
              <a:rPr lang="en-US" dirty="0"/>
              <a:t> stop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Remember that You’re God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I am not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So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8351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Thy will be done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Thy will be done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Thy will be done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Like a child on my knees all that comes to me 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Thy will be done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Thy will be done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Thy will</a:t>
            </a:r>
          </a:p>
        </p:txBody>
      </p:sp>
    </p:spTree>
    <p:extLst>
      <p:ext uri="{BB962C8B-B14F-4D97-AF65-F5344CB8AC3E}">
        <p14:creationId xmlns:p14="http://schemas.microsoft.com/office/powerpoint/2010/main" xmlns="" val="4287181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 know You see 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know You hear me, Lord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Your plans are for 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Goodness You have in store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know You hear 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know You see me, Lord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Your plans are for 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Goodness You have in store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So</a:t>
            </a:r>
          </a:p>
        </p:txBody>
      </p:sp>
    </p:spTree>
    <p:extLst>
      <p:ext uri="{BB962C8B-B14F-4D97-AF65-F5344CB8AC3E}">
        <p14:creationId xmlns:p14="http://schemas.microsoft.com/office/powerpoint/2010/main" xmlns="" val="64457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/>
              <a:t>Thy will be done</a:t>
            </a:r>
            <a:r>
              <a:rPr lang="en-US" smtClean="0"/>
              <a:t/>
            </a:r>
            <a:br>
              <a:rPr lang="en-US" smtClean="0"/>
            </a:br>
            <a:r>
              <a:rPr lang="en-US"/>
              <a:t>Thy will be done</a:t>
            </a:r>
            <a:r>
              <a:rPr lang="en-US" smtClean="0"/>
              <a:t/>
            </a:r>
            <a:br>
              <a:rPr lang="en-US" smtClean="0"/>
            </a:br>
            <a:r>
              <a:rPr lang="en-US"/>
              <a:t>Thy will be done</a:t>
            </a:r>
            <a:r>
              <a:rPr lang="en-US" smtClean="0"/>
              <a:t/>
            </a:r>
            <a:br>
              <a:rPr lang="en-US" smtClean="0"/>
            </a:br>
            <a:r>
              <a:rPr lang="en-US"/>
              <a:t>Like a child on my knees all that comes to me is</a:t>
            </a:r>
            <a:r>
              <a:rPr lang="en-US" smtClean="0"/>
              <a:t/>
            </a:r>
            <a:br>
              <a:rPr lang="en-US" smtClean="0"/>
            </a:br>
            <a:r>
              <a:rPr lang="en-US"/>
              <a:t>Thy will be done</a:t>
            </a:r>
            <a:r>
              <a:rPr lang="en-US" smtClean="0"/>
              <a:t/>
            </a:r>
            <a:br>
              <a:rPr lang="en-US" smtClean="0"/>
            </a:br>
            <a:r>
              <a:rPr lang="en-US"/>
              <a:t>Thy will be done</a:t>
            </a:r>
            <a:r>
              <a:rPr lang="en-US" smtClean="0"/>
              <a:t/>
            </a:r>
            <a:br>
              <a:rPr lang="en-US" smtClean="0"/>
            </a:br>
            <a:r>
              <a:rPr lang="en-US"/>
              <a:t>Thy will be done</a:t>
            </a:r>
          </a:p>
        </p:txBody>
      </p:sp>
    </p:spTree>
    <p:extLst>
      <p:ext uri="{BB962C8B-B14F-4D97-AF65-F5344CB8AC3E}">
        <p14:creationId xmlns:p14="http://schemas.microsoft.com/office/powerpoint/2010/main" xmlns="" val="1150999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28</Words>
  <Application>Microsoft Office PowerPoint</Application>
  <PresentationFormat>On-screen Show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Thy Will Be Done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11/20/16</dc:title>
  <dc:creator>Conway Zhou</dc:creator>
  <cp:lastModifiedBy>LingLing YaoYang</cp:lastModifiedBy>
  <cp:revision>8</cp:revision>
  <dcterms:created xsi:type="dcterms:W3CDTF">2016-11-19T18:12:50Z</dcterms:created>
  <dcterms:modified xsi:type="dcterms:W3CDTF">2017-02-26T03:50:09Z</dcterms:modified>
</cp:coreProperties>
</file>