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7" r:id="rId2"/>
    <p:sldId id="313" r:id="rId3"/>
    <p:sldId id="314" r:id="rId4"/>
    <p:sldId id="315" r:id="rId5"/>
    <p:sldId id="316" r:id="rId6"/>
    <p:sldId id="318" r:id="rId7"/>
    <p:sldId id="319" r:id="rId8"/>
    <p:sldId id="320" r:id="rId9"/>
    <p:sldId id="321" r:id="rId10"/>
    <p:sldId id="322" r:id="rId11"/>
    <p:sldId id="323" r:id="rId12"/>
    <p:sldId id="32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1" autoAdjust="0"/>
    <p:restoredTop sz="94690" autoAdjust="0"/>
  </p:normalViewPr>
  <p:slideViewPr>
    <p:cSldViewPr>
      <p:cViewPr varScale="1">
        <p:scale>
          <a:sx n="62" d="100"/>
          <a:sy n="62" d="100"/>
        </p:scale>
        <p:origin x="-676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55854-DB71-4FF0-8141-3BA732BC101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EE40E-BA35-4279-B4E9-0B524E9E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5000" b="1" dirty="0" smtClean="0">
                <a:latin typeface="Cambria" pitchFamily="18" charset="0"/>
              </a:rPr>
              <a:t>Thrive</a:t>
            </a:r>
          </a:p>
          <a:p>
            <a:pPr algn="ctr">
              <a:buNone/>
            </a:pPr>
            <a:r>
              <a:rPr lang="en-US" sz="2500" dirty="0" smtClean="0">
                <a:latin typeface="Cambria" pitchFamily="18" charset="0"/>
              </a:rPr>
              <a:t>Casting Crowns</a:t>
            </a:r>
            <a:endParaRPr lang="en-US" sz="2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Here in this worn and weary land</a:t>
            </a:r>
            <a:br>
              <a:rPr lang="en-US" sz="3600" dirty="0" smtClean="0"/>
            </a:br>
            <a:r>
              <a:rPr lang="en-US" sz="3600" dirty="0" smtClean="0"/>
              <a:t>Where many a dream has died</a:t>
            </a:r>
          </a:p>
          <a:p>
            <a:pPr algn="ctr">
              <a:buNone/>
              <a:tabLst>
                <a:tab pos="4856163" algn="l"/>
              </a:tabLst>
            </a:pPr>
            <a:endParaRPr lang="en-US" sz="3600" dirty="0" smtClean="0">
              <a:latin typeface="Cambria" pitchFamily="18" charset="0"/>
            </a:endParaRPr>
          </a:p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Like a tree planted by the water</a:t>
            </a:r>
            <a:br>
              <a:rPr lang="en-US" sz="3600" dirty="0" smtClean="0"/>
            </a:br>
            <a:r>
              <a:rPr lang="en-US" sz="3600" dirty="0" smtClean="0"/>
              <a:t>We never will run dry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So living water flowing through</a:t>
            </a:r>
            <a:br>
              <a:rPr lang="en-US" sz="3600" dirty="0" smtClean="0"/>
            </a:br>
            <a:r>
              <a:rPr lang="en-US" sz="3600" dirty="0" smtClean="0"/>
              <a:t>God we thirst for more of You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Fill our hearts and flood our souls</a:t>
            </a:r>
            <a:br>
              <a:rPr lang="en-US" sz="3600" dirty="0" smtClean="0"/>
            </a:br>
            <a:r>
              <a:rPr lang="en-US" sz="3600" dirty="0" smtClean="0"/>
              <a:t>With one desire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Just to know You and to make You known</a:t>
            </a:r>
            <a:br>
              <a:rPr lang="en-US" sz="3600" dirty="0" smtClean="0"/>
            </a:br>
            <a:r>
              <a:rPr lang="en-US" sz="3600" dirty="0" smtClean="0"/>
              <a:t>We lift Your name on High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Shine like the sun made </a:t>
            </a:r>
            <a:br>
              <a:rPr lang="en-US" sz="3600" dirty="0" smtClean="0"/>
            </a:br>
            <a:r>
              <a:rPr lang="en-US" sz="3600" dirty="0" smtClean="0"/>
              <a:t>darkness run and hide</a:t>
            </a:r>
            <a:br>
              <a:rPr lang="en-US" sz="3600" dirty="0" smtClean="0"/>
            </a:b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We know we were made for so much more</a:t>
            </a:r>
            <a:br>
              <a:rPr lang="en-US" sz="3600" dirty="0" smtClean="0"/>
            </a:br>
            <a:r>
              <a:rPr lang="en-US" sz="3600" dirty="0" smtClean="0"/>
              <a:t>Than ordinary lives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It's time for us to more than just survive -</a:t>
            </a:r>
            <a:br>
              <a:rPr lang="en-US" sz="3600" dirty="0" smtClean="0"/>
            </a:br>
            <a:r>
              <a:rPr lang="en-US" sz="3600" dirty="0" smtClean="0"/>
              <a:t>We were made to thrive</a:t>
            </a:r>
          </a:p>
          <a:p>
            <a:pPr algn="ctr">
              <a:buNone/>
              <a:tabLst>
                <a:tab pos="4856163" algn="l"/>
              </a:tabLst>
            </a:pPr>
            <a:endParaRPr lang="en-US" sz="3600" dirty="0" smtClean="0">
              <a:latin typeface="Cambria" pitchFamily="18" charset="0"/>
            </a:endParaRPr>
          </a:p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Whoa</a:t>
            </a:r>
            <a:br>
              <a:rPr lang="en-US" sz="3600" dirty="0" smtClean="0"/>
            </a:br>
            <a:r>
              <a:rPr lang="en-US" sz="3600" dirty="0" smtClean="0"/>
              <a:t>Whoa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Into Your word we're digging deep</a:t>
            </a:r>
            <a:br>
              <a:rPr lang="en-US" sz="3600" dirty="0" smtClean="0"/>
            </a:br>
            <a:r>
              <a:rPr lang="en-US" sz="3600" dirty="0" smtClean="0"/>
              <a:t>To know our Father's heart</a:t>
            </a:r>
            <a:br>
              <a:rPr lang="en-US" sz="3600" dirty="0" smtClean="0"/>
            </a:br>
            <a:endParaRPr lang="en-US" sz="3600" dirty="0" smtClean="0">
              <a:latin typeface="Cambria" pitchFamily="18" charset="0"/>
            </a:endParaRPr>
          </a:p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Into the world we're reaching out</a:t>
            </a:r>
            <a:br>
              <a:rPr lang="en-US" sz="3600" dirty="0" smtClean="0"/>
            </a:br>
            <a:r>
              <a:rPr lang="en-US" sz="3600" dirty="0" smtClean="0"/>
              <a:t>To show them who You are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So living water flowing through</a:t>
            </a:r>
            <a:br>
              <a:rPr lang="en-US" sz="3600" dirty="0" smtClean="0"/>
            </a:br>
            <a:r>
              <a:rPr lang="en-US" sz="3600" dirty="0" smtClean="0"/>
              <a:t>God we thirst for more of You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Fill our hearts and flood our souls</a:t>
            </a:r>
            <a:br>
              <a:rPr lang="en-US" sz="3600" dirty="0" smtClean="0"/>
            </a:br>
            <a:r>
              <a:rPr lang="en-US" sz="3600" dirty="0" smtClean="0"/>
              <a:t>With one desire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Just to know You and to make You known</a:t>
            </a:r>
            <a:br>
              <a:rPr lang="en-US" sz="3600" dirty="0" smtClean="0"/>
            </a:br>
            <a:r>
              <a:rPr lang="en-US" sz="3600" dirty="0" smtClean="0"/>
              <a:t>We lift Your name on High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Shine like the sun made darkness</a:t>
            </a:r>
            <a:br>
              <a:rPr lang="en-US" sz="3600" dirty="0" smtClean="0"/>
            </a:br>
            <a:r>
              <a:rPr lang="en-US" sz="3600" dirty="0" smtClean="0"/>
              <a:t>run and hide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We know we were made for so much more</a:t>
            </a:r>
            <a:br>
              <a:rPr lang="en-US" sz="3600" dirty="0" smtClean="0"/>
            </a:br>
            <a:r>
              <a:rPr lang="en-US" sz="3600" dirty="0" smtClean="0"/>
              <a:t>Than ordinary lives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It's time for us to more than just survive -</a:t>
            </a:r>
            <a:br>
              <a:rPr lang="en-US" sz="3600" dirty="0" smtClean="0"/>
            </a:br>
            <a:r>
              <a:rPr lang="en-US" sz="3600" dirty="0" smtClean="0"/>
              <a:t>We were made to thrive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Joy unspeakable, </a:t>
            </a:r>
          </a:p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faith unsinkable,</a:t>
            </a:r>
          </a:p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Love unstoppable, </a:t>
            </a:r>
          </a:p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anything is possible</a:t>
            </a:r>
          </a:p>
          <a:p>
            <a:pPr algn="ctr">
              <a:buNone/>
              <a:tabLst>
                <a:tab pos="4856163" algn="l"/>
              </a:tabLst>
            </a:pPr>
            <a:endParaRPr lang="en-US" sz="3600" dirty="0" smtClean="0">
              <a:latin typeface="Cambria" pitchFamily="18" charset="0"/>
            </a:endParaRPr>
          </a:p>
          <a:p>
            <a:pPr algn="ctr">
              <a:buNone/>
              <a:tabLst>
                <a:tab pos="4856163" algn="l"/>
              </a:tabLst>
            </a:pPr>
            <a:r>
              <a:rPr lang="en-US" sz="3600" dirty="0" smtClean="0">
                <a:latin typeface="Cambria" pitchFamily="18" charset="0"/>
              </a:rPr>
              <a:t>(x4)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Just to know You and to make You known</a:t>
            </a:r>
            <a:br>
              <a:rPr lang="en-US" sz="3600" dirty="0" smtClean="0"/>
            </a:br>
            <a:r>
              <a:rPr lang="en-US" sz="3600" dirty="0" smtClean="0"/>
              <a:t>We lift Your name on high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Shine like the sun made darkness</a:t>
            </a:r>
            <a:br>
              <a:rPr lang="en-US" sz="3600" dirty="0" smtClean="0"/>
            </a:br>
            <a:r>
              <a:rPr lang="en-US" sz="3600" dirty="0" smtClean="0"/>
              <a:t>run and hide</a:t>
            </a:r>
          </a:p>
          <a:p>
            <a:pPr algn="ctr">
              <a:buNone/>
              <a:tabLst>
                <a:tab pos="4856163" algn="l"/>
              </a:tabLst>
            </a:pPr>
            <a:endParaRPr lang="en-US" sz="3600" dirty="0" smtClean="0">
              <a:latin typeface="Cambria" pitchFamily="18" charset="0"/>
            </a:endParaRPr>
          </a:p>
          <a:p>
            <a:pPr algn="ctr">
              <a:buNone/>
              <a:tabLst>
                <a:tab pos="4856163" algn="l"/>
              </a:tabLst>
            </a:pPr>
            <a:r>
              <a:rPr lang="en-US" sz="3600" dirty="0" smtClean="0">
                <a:latin typeface="Cambria" pitchFamily="18" charset="0"/>
              </a:rPr>
              <a:t>(</a:t>
            </a:r>
            <a:r>
              <a:rPr lang="en-US" sz="3600" dirty="0" smtClean="0"/>
              <a:t>Hey!)</a:t>
            </a:r>
            <a:endParaRPr lang="en-US" sz="3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day3-11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anchor="ctr">
            <a:normAutofit/>
          </a:bodyPr>
          <a:lstStyle/>
          <a:p>
            <a:pPr algn="ctr">
              <a:buNone/>
              <a:tabLst>
                <a:tab pos="4856163" algn="l"/>
              </a:tabLst>
            </a:pPr>
            <a:r>
              <a:rPr lang="en-US" sz="3600" dirty="0" smtClean="0"/>
              <a:t>	Whoa</a:t>
            </a:r>
            <a:br>
              <a:rPr lang="en-US" sz="3600" dirty="0" smtClean="0"/>
            </a:br>
            <a:r>
              <a:rPr lang="en-US" sz="3600" dirty="0" smtClean="0"/>
              <a:t>Whoa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Whoa</a:t>
            </a:r>
            <a:br>
              <a:rPr lang="en-US" sz="3600" dirty="0" smtClean="0"/>
            </a:br>
            <a:r>
              <a:rPr lang="en-US" sz="3600" dirty="0" smtClean="0"/>
              <a:t>Whoa 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 We were made to thrive</a:t>
            </a:r>
            <a:endParaRPr lang="en-US" sz="3500" dirty="0">
              <a:latin typeface="Cambr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.____.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49</Words>
  <Application>Microsoft Office PowerPoint</Application>
  <PresentationFormat>On-screen Show (4:3)</PresentationFormat>
  <Paragraphs>26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Nathan</dc:creator>
  <cp:lastModifiedBy>LingLing YaoYang</cp:lastModifiedBy>
  <cp:revision>45</cp:revision>
  <dcterms:created xsi:type="dcterms:W3CDTF">2017-03-11T21:02:05Z</dcterms:created>
  <dcterms:modified xsi:type="dcterms:W3CDTF">2017-03-12T21:29:53Z</dcterms:modified>
</cp:coreProperties>
</file>