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9" r:id="rId2"/>
    <p:sldId id="257" r:id="rId3"/>
    <p:sldId id="258" r:id="rId4"/>
    <p:sldId id="285" r:id="rId5"/>
    <p:sldId id="260" r:id="rId6"/>
    <p:sldId id="286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24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This Little Light of Mine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1044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This little light of mine, I’m gonna let it shine. This little light of mine, I’m gonna let it shine.</a:t>
            </a:r>
          </a:p>
          <a:p>
            <a:pPr marL="0" indent="0" algn="ctr">
              <a:buNone/>
            </a:pPr>
            <a:r>
              <a:rPr lang="en-US" dirty="0" smtClean="0"/>
              <a:t>This little light of mine, I’m gonna let it shine.</a:t>
            </a:r>
          </a:p>
          <a:p>
            <a:pPr marL="0" indent="0" algn="ctr">
              <a:buNone/>
            </a:pPr>
            <a:r>
              <a:rPr lang="en-US" dirty="0" smtClean="0"/>
              <a:t>Let it shine, let it shine, let it shine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4270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I’m gonna take this light around the world and I’m gonna let it shine.</a:t>
            </a:r>
          </a:p>
          <a:p>
            <a:pPr marL="0" indent="0" algn="ctr">
              <a:buNone/>
            </a:pPr>
            <a:r>
              <a:rPr lang="en-US" dirty="0" smtClean="0"/>
              <a:t>I’m gonna take this light around the world and I’m gonna let it shine.</a:t>
            </a:r>
          </a:p>
          <a:p>
            <a:pPr marL="0" indent="0" algn="ctr">
              <a:buNone/>
            </a:pPr>
            <a:r>
              <a:rPr lang="en-US" dirty="0" smtClean="0"/>
              <a:t>I’m gonna take this light around the world and I’m gonna let it shine.</a:t>
            </a:r>
          </a:p>
          <a:p>
            <a:pPr marL="0" indent="0" algn="ctr">
              <a:buNone/>
            </a:pPr>
            <a:r>
              <a:rPr lang="en-US" dirty="0" smtClean="0"/>
              <a:t>Let it shine, Let it shine, Let it shine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0351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This little light of mine, I’m gonna let it shine. This little light of mine, I’m gonna let it shine.</a:t>
            </a:r>
          </a:p>
          <a:p>
            <a:pPr marL="0" indent="0" algn="ctr">
              <a:buNone/>
            </a:pPr>
            <a:r>
              <a:rPr lang="en-US" dirty="0" smtClean="0"/>
              <a:t>This little light of mine, I’m gonna let it shine.</a:t>
            </a:r>
          </a:p>
          <a:p>
            <a:pPr marL="0" indent="0" algn="ctr">
              <a:buNone/>
            </a:pPr>
            <a:r>
              <a:rPr lang="en-US" dirty="0" smtClean="0"/>
              <a:t>Let it shine, let it shine, let it shine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9229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Don’t let Satan blow it out, I’m gonna let it shine.</a:t>
            </a:r>
          </a:p>
          <a:p>
            <a:pPr marL="0" indent="0" algn="ctr">
              <a:buNone/>
            </a:pPr>
            <a:r>
              <a:rPr lang="en-US" dirty="0"/>
              <a:t>Don’t let Satan blow it out, I’m gonna let it shine.</a:t>
            </a:r>
          </a:p>
          <a:p>
            <a:pPr marL="0" indent="0" algn="ctr">
              <a:buNone/>
            </a:pPr>
            <a:r>
              <a:rPr lang="en-US" dirty="0"/>
              <a:t>Don’t let Satan blow it out, I’m gonna let it shine.</a:t>
            </a:r>
          </a:p>
          <a:p>
            <a:pPr marL="0" indent="0" algn="ctr">
              <a:buNone/>
            </a:pPr>
            <a:r>
              <a:rPr lang="en-US" dirty="0" smtClean="0"/>
              <a:t>Let it shine, let it shine, let it shine</a:t>
            </a:r>
          </a:p>
        </p:txBody>
      </p:sp>
    </p:spTree>
    <p:extLst>
      <p:ext uri="{BB962C8B-B14F-4D97-AF65-F5344CB8AC3E}">
        <p14:creationId xmlns="" xmlns:p14="http://schemas.microsoft.com/office/powerpoint/2010/main" val="232577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This little light of mine, I’m gonna let it shine. This little light of mine, I’m gonna let it shine.</a:t>
            </a:r>
          </a:p>
          <a:p>
            <a:pPr marL="0" indent="0" algn="ctr">
              <a:buNone/>
            </a:pPr>
            <a:r>
              <a:rPr lang="en-US" dirty="0" smtClean="0"/>
              <a:t>This little light of mine, I’m gonna let it shine.</a:t>
            </a:r>
          </a:p>
          <a:p>
            <a:pPr marL="0" indent="0" algn="ctr">
              <a:buNone/>
            </a:pPr>
            <a:r>
              <a:rPr lang="en-US" dirty="0" smtClean="0"/>
              <a:t>Let it shine, let it shine, let it shine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9229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105</TotalTime>
  <Words>252</Words>
  <Application>Microsoft Office PowerPoint</Application>
  <PresentationFormat>On-screen Show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Austin</vt:lpstr>
      <vt:lpstr>This Little Light of Mine</vt:lpstr>
      <vt:lpstr>Slide 2</vt:lpstr>
      <vt:lpstr>Slide 3</vt:lpstr>
      <vt:lpstr>Slide 4</vt:lpstr>
      <vt:lpstr>Slide 5</vt:lpstr>
      <vt:lpstr>Slide 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</dc:title>
  <dc:creator>FCCCC</dc:creator>
  <cp:lastModifiedBy>LingLing YaoYang</cp:lastModifiedBy>
  <cp:revision>12</cp:revision>
  <dcterms:created xsi:type="dcterms:W3CDTF">2016-06-12T16:20:37Z</dcterms:created>
  <dcterms:modified xsi:type="dcterms:W3CDTF">2017-02-27T02:44:50Z</dcterms:modified>
</cp:coreProperties>
</file>