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40"/>
  </p:notesMasterIdLst>
  <p:sldIdLst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07" r:id="rId36"/>
    <p:sldId id="308" r:id="rId37"/>
    <p:sldId id="309" r:id="rId38"/>
    <p:sldId id="310" r:id="rId3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60" y="-5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510450" y="3182312"/>
            <a:ext cx="8123100" cy="630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15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w/ Subtitle">
    <p:bg>
      <p:bgPr>
        <a:solidFill>
          <a:schemeClr val="dk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hape 19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510450" y="3151600"/>
            <a:ext cx="5749200" cy="778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45" name="Shape 45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265500" y="27690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14000" b="1"/>
            </a:lvl1pPr>
            <a:lvl2pPr lvl="1" algn="ctr">
              <a:spcBef>
                <a:spcPts val="0"/>
              </a:spcBef>
              <a:buSzPct val="100000"/>
              <a:defRPr sz="14000" b="1"/>
            </a:lvl2pPr>
            <a:lvl3pPr lvl="2" algn="ctr">
              <a:spcBef>
                <a:spcPts val="0"/>
              </a:spcBef>
              <a:buSzPct val="100000"/>
              <a:defRPr sz="14000" b="1"/>
            </a:lvl3pPr>
            <a:lvl4pPr lvl="3" algn="ctr">
              <a:spcBef>
                <a:spcPts val="0"/>
              </a:spcBef>
              <a:buSzPct val="100000"/>
              <a:defRPr sz="14000" b="1"/>
            </a:lvl4pPr>
            <a:lvl5pPr lvl="4" algn="ctr">
              <a:spcBef>
                <a:spcPts val="0"/>
              </a:spcBef>
              <a:buSzPct val="100000"/>
              <a:defRPr sz="14000" b="1"/>
            </a:lvl5pPr>
            <a:lvl6pPr lvl="5" algn="ctr">
              <a:spcBef>
                <a:spcPts val="0"/>
              </a:spcBef>
              <a:buSzPct val="100000"/>
              <a:defRPr sz="14000" b="1"/>
            </a:lvl6pPr>
            <a:lvl7pPr lvl="6" algn="ctr">
              <a:spcBef>
                <a:spcPts val="0"/>
              </a:spcBef>
              <a:buSzPct val="100000"/>
              <a:defRPr sz="14000" b="1"/>
            </a:lvl7pPr>
            <a:lvl8pPr lvl="7" algn="ctr">
              <a:spcBef>
                <a:spcPts val="0"/>
              </a:spcBef>
              <a:buSzPct val="100000"/>
              <a:defRPr sz="14000" b="1"/>
            </a:lvl8pPr>
            <a:lvl9pPr lvl="8" algn="ctr">
              <a:spcBef>
                <a:spcPts val="0"/>
              </a:spcBef>
              <a:buSzPct val="100000"/>
              <a:defRPr sz="14000" b="1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BA78E-B08D-49DB-BB55-13049DDDA570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/>
              <a:t>2/27/2017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A8DDE-094B-48A2-B0DA-A19EFCBA2856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Proxima Nova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10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pPr algn="r"/>
              <a:t>‹#›</a:t>
            </a:fld>
            <a:endParaRPr lang="en" sz="10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latin typeface="Adobe Garamond Pro" pitchFamily="18" charset="0"/>
              </a:rPr>
              <a:t>This is Amazing Grace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Who breaks the power of sin and darkness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Whose love is mighty and so much stronger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The King of Glory, 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the King above all kings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Who shakes the whole earth with holy thunder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And leaves us breathless in awe and wonder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The King of Glory,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the King above all kings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This is amazing grace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This is unfailing love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That You would take my place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That You would bear my cross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You lay down Your life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That I would be set free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Oh, Jesus, I sing for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All that You've done for 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Who brings our chaos back into order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Who makes the orphan a son and daughter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The King of Glory,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the King of Glory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Who rules the nations with truth and justice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Shines like the sun in all of its brilliance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The King of Glory, the King above all kings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This is amazing grace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This is unfailing love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That You would take my place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That You would bear my cross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You lay down Your life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That I would be set free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Oh, Jesus, I sing for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All that You've done for 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Worthy is the Lamb who was slain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Worthy is the King who conquered the grave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[x4]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Worthy, worthy,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This is amazing grace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This is unfailing love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That You would take my place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That You would bear my cross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You lay down Your life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That I would be set free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Oh, Jesus, I sing for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All that You've done for me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◻</a:t>
            </a:r>
          </a:p>
          <a:p>
            <a:pPr algn="ctr">
              <a:buNone/>
            </a:pPr>
            <a:endParaRPr lang="en-US" b="1" dirty="0" smtClean="0">
              <a:latin typeface="Adobe Garamond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This Is Amazing Grace</a:t>
            </a:r>
          </a:p>
        </p:txBody>
      </p:sp>
      <p:sp>
        <p:nvSpPr>
          <p:cNvPr id="160" name="Shape 16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Who breaks the power of sin and darkness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Whose love is mighty and so much stronger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The King of glory, the King above all Kings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Who shakes the whole earth with holy thunder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Leaves us breathless in awe and wonder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The King of glory, the King above all Kings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311700" y="368200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This is amazing grace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This is unfailing love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That You would take my place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That You would bear my cross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You laid down Your life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That I would be set free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Jesus I sing for all that You've done for me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311700" y="368200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Who brings our chaos back into order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Who makes the orphan a son and daughter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The King of glory, the King of glory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311700" y="368200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Who rules the nations with truth and justice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Shines like the sun in all of its brilliance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The king of glory, the King above all Kings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311700" y="368200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This is amazing grace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This is unfailing love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That You would take my place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That You would bear my cross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You laid down Your life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That I would be set free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Jesus I sing for all that You've done for me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311700" y="368200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Worthy is the lamb who was slain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Worthy is the King who conquered the grave x3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Worthy is the lamb who was slain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Worthy, worthy, worthy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311700" y="368200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This is amazing grace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This is unfailing love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That You would take my place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That You would bear my cross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You laid down Your life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That I would be set free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Jesus I sing for all that You've done for me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is Amazing Grace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subTitle" idx="1"/>
          </p:nvPr>
        </p:nvSpPr>
        <p:spPr>
          <a:xfrm>
            <a:off x="510450" y="3151600"/>
            <a:ext cx="5749200" cy="77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Paul Wickham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Who breaks the power of sin and darkness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Who’s love is mighty and so much stronger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The King of Glory, the King above all kings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Who shakes the whole earth with holy thunder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Who leaves us breathless in awe and wonder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 King of Glory the King above all kings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This is amazing grace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This is unfailing love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That You would take my place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That You would bear my cross</a:t>
            </a:r>
          </a:p>
          <a:p>
            <a:pPr lvl="0" algn="l" rtl="0">
              <a:lnSpc>
                <a:spcPct val="100000"/>
              </a:lnSpc>
              <a:spcBef>
                <a:spcPts val="0"/>
              </a:spcBef>
              <a:buNone/>
            </a:pPr>
            <a:endParaRPr sz="18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You laid down Your life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That I would be set free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Oh Jesus I sing for all that You've done for me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Who brings our chaos back into order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Who makes the orphan a son and daughter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 King of Glory the King of Glory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Who rules the nations with truth and justice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Shines like the sun in all of its brilliance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 King of Glory the King above all kings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This is amazing grace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This is unfailing love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That You would take my place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That You would bear my cross</a:t>
            </a:r>
          </a:p>
          <a:p>
            <a:pPr lvl="0" algn="l" rtl="0">
              <a:lnSpc>
                <a:spcPct val="100000"/>
              </a:lnSpc>
              <a:spcBef>
                <a:spcPts val="0"/>
              </a:spcBef>
              <a:buNone/>
            </a:pPr>
            <a:endParaRPr sz="18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You laid down Your life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That I would be set free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Oh Jesus I sing for all that You've done for me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Worthy is the Lamb who was slain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Worthy is the King who conquered the grave [x3]</a:t>
            </a:r>
          </a:p>
          <a:p>
            <a:pPr lvl="0" algn="l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Worthy is the Lamb who was slain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Worthy, worthy worthy!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This is amazing grace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This is unfailing love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That You would take my place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That You would bear my cross</a:t>
            </a:r>
          </a:p>
          <a:p>
            <a:pPr lvl="0" algn="l" rtl="0">
              <a:lnSpc>
                <a:spcPct val="100000"/>
              </a:lnSpc>
              <a:spcBef>
                <a:spcPts val="0"/>
              </a:spcBef>
              <a:buNone/>
            </a:pPr>
            <a:endParaRPr sz="18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You laid down Your life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That I would be set free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Oh Jesus I sing for all that You've done for me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781</Words>
  <Application>Microsoft Office PowerPoint</Application>
  <PresentationFormat>On-screen Show (16:9)</PresentationFormat>
  <Paragraphs>125</Paragraphs>
  <Slides>36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simple-light-2</vt:lpstr>
      <vt:lpstr>Office Theme</vt:lpstr>
      <vt:lpstr>spearmint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This Is Amazing Grace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This is Amazing Grace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10/4/15</dc:title>
  <dc:creator>LingLing YaoYang</dc:creator>
  <cp:lastModifiedBy>LingLing YaoYang</cp:lastModifiedBy>
  <cp:revision>6</cp:revision>
  <dcterms:modified xsi:type="dcterms:W3CDTF">2017-02-28T02:00:35Z</dcterms:modified>
</cp:coreProperties>
</file>