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 id="2147483660" r:id="rId12"/>
  </p:sldMasterIdLst>
  <p:sldIdLst>
    <p:sldId id="291" r:id="rId13"/>
  </p:sldIdLst>
  <p:sldSz cx="13004800" cy="9753600"/>
  <p:notesSz cx="6858000" cy="9144000"/>
  <p:defaultTextStyle>
    <a:defPPr>
      <a:defRPr lang="en-US"/>
    </a:defPPr>
    <a:lvl1pPr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1pPr>
    <a:lvl2pPr marL="4572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2pPr>
    <a:lvl3pPr marL="9144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3pPr>
    <a:lvl4pPr marL="13716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4pPr>
    <a:lvl5pPr marL="18288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5pPr>
    <a:lvl6pPr marL="2286000" algn="l" defTabSz="914400" rtl="0" eaLnBrk="1" latinLnBrk="0" hangingPunct="1">
      <a:defRPr sz="3600" kern="1200">
        <a:solidFill>
          <a:srgbClr val="6D6D6D"/>
        </a:solidFill>
        <a:latin typeface="Palatino" charset="0"/>
        <a:ea typeface="ヒラギノ明朝 ProN W3" charset="-128"/>
        <a:cs typeface="+mn-cs"/>
        <a:sym typeface="Palatino" charset="0"/>
      </a:defRPr>
    </a:lvl6pPr>
    <a:lvl7pPr marL="2743200" algn="l" defTabSz="914400" rtl="0" eaLnBrk="1" latinLnBrk="0" hangingPunct="1">
      <a:defRPr sz="3600" kern="1200">
        <a:solidFill>
          <a:srgbClr val="6D6D6D"/>
        </a:solidFill>
        <a:latin typeface="Palatino" charset="0"/>
        <a:ea typeface="ヒラギノ明朝 ProN W3" charset="-128"/>
        <a:cs typeface="+mn-cs"/>
        <a:sym typeface="Palatino" charset="0"/>
      </a:defRPr>
    </a:lvl7pPr>
    <a:lvl8pPr marL="3200400" algn="l" defTabSz="914400" rtl="0" eaLnBrk="1" latinLnBrk="0" hangingPunct="1">
      <a:defRPr sz="3600" kern="1200">
        <a:solidFill>
          <a:srgbClr val="6D6D6D"/>
        </a:solidFill>
        <a:latin typeface="Palatino" charset="0"/>
        <a:ea typeface="ヒラギノ明朝 ProN W3" charset="-128"/>
        <a:cs typeface="+mn-cs"/>
        <a:sym typeface="Palatino" charset="0"/>
      </a:defRPr>
    </a:lvl8pPr>
    <a:lvl9pPr marL="3657600" algn="l" defTabSz="914400" rtl="0" eaLnBrk="1" latinLnBrk="0" hangingPunct="1">
      <a:defRPr sz="3600" kern="1200">
        <a:solidFill>
          <a:srgbClr val="6D6D6D"/>
        </a:solidFill>
        <a:latin typeface="Palatino" charset="0"/>
        <a:ea typeface="ヒラギノ明朝 ProN W3" charset="-128"/>
        <a:cs typeface="+mn-cs"/>
        <a:sym typeface="Palatino"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2" d="100"/>
          <a:sy n="32" d="100"/>
        </p:scale>
        <p:origin x="-396" y="-68"/>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Master" Target="slideMasters/slideMaster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01100" y="8382000"/>
            <a:ext cx="2298700" cy="82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8382000"/>
            <a:ext cx="6743700" cy="82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421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3535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45075" y="1638300"/>
            <a:ext cx="1317625" cy="655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1638300"/>
            <a:ext cx="3800475" cy="655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0922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79787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7978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905000" y="8382000"/>
            <a:ext cx="9194800" cy="4699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
        <p:nvSpPr>
          <p:cNvPr id="3074" name="Rectangle 2"/>
          <p:cNvSpPr>
            <a:spLocks noGrp="1" noChangeArrowheads="1"/>
          </p:cNvSpPr>
          <p:nvPr>
            <p:ph type="body" idx="1"/>
          </p:nvPr>
        </p:nvSpPr>
        <p:spPr bwMode="auto">
          <a:xfrm>
            <a:off x="1905000" y="8788400"/>
            <a:ext cx="9194800" cy="419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1"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3075"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3076"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409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4100" name="Rectangle 3"/>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69"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5123"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5124" name="Rectangle 3"/>
          <p:cNvSpPr>
            <a:spLocks noChangeArrowheads="1"/>
          </p:cNvSpPr>
          <p:nvPr>
            <p:ph type="body" idx="1"/>
          </p:nvPr>
        </p:nvSpPr>
        <p:spPr bwMode="auto">
          <a:xfrm>
            <a:off x="66421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6147" name="Rectangle 2"/>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092200" y="1638300"/>
            <a:ext cx="5270500" cy="32385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b" anchorCtr="0" compatLnSpc="1">
            <a:prstTxWarp prst="textNoShape">
              <a:avLst/>
            </a:prstTxWarp>
          </a:bodyPr>
          <a:lstStyle/>
          <a:p>
            <a:pPr lvl="0"/>
            <a:r>
              <a:rPr lang="en-US">
                <a:sym typeface="Palatino" charset="0"/>
              </a:rPr>
              <a:t>Click to edit Master title style</a:t>
            </a:r>
          </a:p>
        </p:txBody>
      </p:sp>
      <p:sp>
        <p:nvSpPr>
          <p:cNvPr id="9218" name="Rectangle 2"/>
          <p:cNvSpPr>
            <a:spLocks noGrp="1" noChangeArrowheads="1"/>
          </p:cNvSpPr>
          <p:nvPr>
            <p:ph type="body" idx="1"/>
          </p:nvPr>
        </p:nvSpPr>
        <p:spPr bwMode="auto">
          <a:xfrm>
            <a:off x="1092200" y="4864100"/>
            <a:ext cx="5270500" cy="33274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t"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ct val="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ct val="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ct val="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ct val="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ct val="0"/>
        </a:spcBef>
        <a:spcAft>
          <a:spcPct val="0"/>
        </a:spcAft>
        <a:defRPr sz="3400">
          <a:solidFill>
            <a:srgbClr val="FFFFFF"/>
          </a:solidFill>
          <a:latin typeface="+mn-lt"/>
          <a:ea typeface="+mn-ea"/>
          <a:cs typeface="+mn-cs"/>
          <a:sym typeface="Palatino" charset="0"/>
        </a:defRPr>
      </a:lvl5pPr>
      <a:lvl6pPr marL="457200" algn="ctr" rtl="0" fontAlgn="base">
        <a:spcBef>
          <a:spcPct val="0"/>
        </a:spcBef>
        <a:spcAft>
          <a:spcPct val="0"/>
        </a:spcAft>
        <a:defRPr sz="3400">
          <a:solidFill>
            <a:srgbClr val="FFFFFF"/>
          </a:solidFill>
          <a:latin typeface="+mn-lt"/>
          <a:ea typeface="+mn-ea"/>
          <a:cs typeface="+mn-cs"/>
          <a:sym typeface="Palatino" charset="0"/>
        </a:defRPr>
      </a:lvl6pPr>
      <a:lvl7pPr marL="914400" algn="ctr" rtl="0" fontAlgn="base">
        <a:spcBef>
          <a:spcPct val="0"/>
        </a:spcBef>
        <a:spcAft>
          <a:spcPct val="0"/>
        </a:spcAft>
        <a:defRPr sz="3400">
          <a:solidFill>
            <a:srgbClr val="FFFFFF"/>
          </a:solidFill>
          <a:latin typeface="+mn-lt"/>
          <a:ea typeface="+mn-ea"/>
          <a:cs typeface="+mn-cs"/>
          <a:sym typeface="Palatino" charset="0"/>
        </a:defRPr>
      </a:lvl7pPr>
      <a:lvl8pPr marL="1371600" algn="ctr" rtl="0" fontAlgn="base">
        <a:spcBef>
          <a:spcPct val="0"/>
        </a:spcBef>
        <a:spcAft>
          <a:spcPct val="0"/>
        </a:spcAft>
        <a:defRPr sz="3400">
          <a:solidFill>
            <a:srgbClr val="FFFFFF"/>
          </a:solidFill>
          <a:latin typeface="+mn-lt"/>
          <a:ea typeface="+mn-ea"/>
          <a:cs typeface="+mn-cs"/>
          <a:sym typeface="Palatino" charset="0"/>
        </a:defRPr>
      </a:lvl8pPr>
      <a:lvl9pPr marL="1828800" algn="ctr" rtl="0" fontAlgn="base">
        <a:spcBef>
          <a:spcPct val="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1" name="AutoShape 1"/>
          <p:cNvSpPr>
            <a:spLocks/>
          </p:cNvSpPr>
          <p:nvPr/>
        </p:nvSpPr>
        <p:spPr bwMode="auto">
          <a:xfrm>
            <a:off x="787400" y="762000"/>
            <a:ext cx="11430000" cy="8204200"/>
          </a:xfrm>
          <a:prstGeom prst="roundRect">
            <a:avLst>
              <a:gd name="adj" fmla="val 926"/>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8195" name="Rectangle 2"/>
          <p:cNvSpPr>
            <a:spLocks noChangeArrowheads="1"/>
          </p:cNvSpPr>
          <p:nvPr>
            <p:ph type="body" idx="1"/>
          </p:nvPr>
        </p:nvSpPr>
        <p:spPr bwMode="auto">
          <a:xfrm>
            <a:off x="1092200" y="1384300"/>
            <a:ext cx="10820400" cy="698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921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9220"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bwMode="auto">
          <a:xfrm>
            <a:off x="1092200" y="3467100"/>
            <a:ext cx="10820400" cy="2832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ts val="60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ts val="60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ts val="60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ts val="60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ts val="600"/>
        </a:spcBef>
        <a:spcAft>
          <a:spcPct val="0"/>
        </a:spcAft>
        <a:defRPr sz="3400">
          <a:solidFill>
            <a:srgbClr val="FFFFFF"/>
          </a:solidFill>
          <a:latin typeface="+mn-lt"/>
          <a:ea typeface="+mn-ea"/>
          <a:cs typeface="+mn-cs"/>
          <a:sym typeface="Palatino" charset="0"/>
        </a:defRPr>
      </a:lvl5pPr>
      <a:lvl6pPr marL="457200" algn="ctr" rtl="0" fontAlgn="base">
        <a:spcBef>
          <a:spcPts val="600"/>
        </a:spcBef>
        <a:spcAft>
          <a:spcPct val="0"/>
        </a:spcAft>
        <a:defRPr sz="3400">
          <a:solidFill>
            <a:srgbClr val="FFFFFF"/>
          </a:solidFill>
          <a:latin typeface="+mn-lt"/>
          <a:ea typeface="+mn-ea"/>
          <a:cs typeface="+mn-cs"/>
          <a:sym typeface="Palatino" charset="0"/>
        </a:defRPr>
      </a:lvl6pPr>
      <a:lvl7pPr marL="914400" algn="ctr" rtl="0" fontAlgn="base">
        <a:spcBef>
          <a:spcPts val="600"/>
        </a:spcBef>
        <a:spcAft>
          <a:spcPct val="0"/>
        </a:spcAft>
        <a:defRPr sz="3400">
          <a:solidFill>
            <a:srgbClr val="FFFFFF"/>
          </a:solidFill>
          <a:latin typeface="+mn-lt"/>
          <a:ea typeface="+mn-ea"/>
          <a:cs typeface="+mn-cs"/>
          <a:sym typeface="Palatino" charset="0"/>
        </a:defRPr>
      </a:lvl7pPr>
      <a:lvl8pPr marL="1371600" algn="ctr" rtl="0" fontAlgn="base">
        <a:spcBef>
          <a:spcPts val="600"/>
        </a:spcBef>
        <a:spcAft>
          <a:spcPct val="0"/>
        </a:spcAft>
        <a:defRPr sz="3400">
          <a:solidFill>
            <a:srgbClr val="FFFFFF"/>
          </a:solidFill>
          <a:latin typeface="+mn-lt"/>
          <a:ea typeface="+mn-ea"/>
          <a:cs typeface="+mn-cs"/>
          <a:sym typeface="Palatino" charset="0"/>
        </a:defRPr>
      </a:lvl8pPr>
      <a:lvl9pPr marL="1828800" algn="ctr" rtl="0" fontAlgn="base">
        <a:spcBef>
          <a:spcPts val="60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ph type="title"/>
          </p:nvPr>
        </p:nvSpPr>
        <p:spPr>
          <a:xfrm>
            <a:off x="1092200" y="254000"/>
            <a:ext cx="10820400" cy="1117600"/>
          </a:xfrm>
        </p:spPr>
        <p:txBody>
          <a:bodyPr/>
          <a:lstStyle/>
          <a:p>
            <a:pPr eaLnBrk="1" hangingPunct="1"/>
            <a:r>
              <a:rPr lang="en-US" sz="3500" smtClean="0">
                <a:latin typeface="Optima" charset="0"/>
                <a:sym typeface="Optima" charset="0"/>
              </a:rPr>
              <a:t>They’ll Know We Are Christians By Our Love</a:t>
            </a:r>
          </a:p>
        </p:txBody>
      </p:sp>
      <p:sp>
        <p:nvSpPr>
          <p:cNvPr id="11267" name="Rectangle 2"/>
          <p:cNvSpPr>
            <a:spLocks/>
          </p:cNvSpPr>
          <p:nvPr/>
        </p:nvSpPr>
        <p:spPr bwMode="auto">
          <a:xfrm>
            <a:off x="406400" y="1371600"/>
            <a:ext cx="12192000" cy="7602538"/>
          </a:xfrm>
          <a:prstGeom prst="rect">
            <a:avLst/>
          </a:prstGeom>
          <a:noFill/>
          <a:ln w="12700">
            <a:noFill/>
            <a:miter lim="800000"/>
            <a:headEnd/>
            <a:tailEnd/>
          </a:ln>
        </p:spPr>
        <p:txBody>
          <a:bodyPr lIns="0" tIns="0" rIns="0" bIns="0" anchor="ctr">
            <a:spAutoFit/>
          </a:bodyPr>
          <a:lstStyle/>
          <a:p>
            <a:r>
              <a:rPr lang="en-US" sz="2600">
                <a:latin typeface="Optima" charset="0"/>
              </a:rPr>
              <a:t>We are one in the Spirit, we are one in the Lord  We are one in the Spirit, we are one in the Lord  And we pray that all unity may one day be restored</a:t>
            </a:r>
          </a:p>
          <a:p>
            <a:r>
              <a:rPr lang="en-US" sz="2600">
                <a:latin typeface="Optima" charset="0"/>
              </a:rPr>
              <a:t>  Chorus: And they'll know we are Christians by our love, by our love  Yes they’ll know we are Christians by our love</a:t>
            </a:r>
          </a:p>
          <a:p>
            <a:endParaRPr lang="en-US" sz="2600">
              <a:latin typeface="Optima" charset="0"/>
            </a:endParaRPr>
          </a:p>
          <a:p>
            <a:r>
              <a:rPr lang="en-US" sz="2600">
                <a:latin typeface="Optima" charset="0"/>
              </a:rPr>
              <a:t>We will walk with each other, we will walk hand in hand  We will walk with each other, we will walk hand in hand  And together we'll spread the news that God is in our land  Chorus</a:t>
            </a:r>
          </a:p>
          <a:p>
            <a:r>
              <a:rPr lang="en-US" sz="2600">
                <a:latin typeface="Optima" charset="0"/>
              </a:rPr>
              <a:t>We will work with each other, we will work side by side  We will work with each other, we will work side by side</a:t>
            </a:r>
          </a:p>
          <a:p>
            <a:r>
              <a:rPr lang="en-US" sz="2600">
                <a:latin typeface="Optima" charset="0"/>
              </a:rPr>
              <a:t>And we'll guard each man’s dignity and save each man’s pride</a:t>
            </a:r>
          </a:p>
          <a:p>
            <a:r>
              <a:rPr lang="en-US" sz="2600">
                <a:latin typeface="Optima" charset="0"/>
              </a:rPr>
              <a:t>Chorus</a:t>
            </a:r>
          </a:p>
          <a:p>
            <a:r>
              <a:rPr lang="en-US" sz="2600">
                <a:latin typeface="Optima" charset="0"/>
              </a:rPr>
              <a:t>	We are one in the Spirit, we are one in the Lord  We are one in the Spirit, we are one in the Lord  And we pray that all unity may one day be restored</a:t>
            </a:r>
          </a:p>
          <a:p>
            <a:r>
              <a:rPr lang="en-US" sz="2600">
                <a:latin typeface="Optima" charset="0"/>
              </a:rPr>
              <a:t>Chorus</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 Top">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Top">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Horizontal">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Big">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Big">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Bi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Bullets - 2 Column">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2 Column">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Lef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Righ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Righ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Bullets &amp; Photo">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Bullets &amp; Photo">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Vertical">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 Center">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Center">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Blank">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Blank">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3438</TotalTime>
  <Pages>0</Pages>
  <Words>21</Words>
  <Characters>0</Characters>
  <Application>Microsoft Office PowerPoint</Application>
  <PresentationFormat>Custom</PresentationFormat>
  <Lines>0</Lines>
  <Paragraphs>10</Paragraphs>
  <Slides>1</Slides>
  <Notes>0</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1</vt:i4>
      </vt:variant>
    </vt:vector>
  </HeadingPairs>
  <TitlesOfParts>
    <vt:vector size="19" baseType="lpstr">
      <vt:lpstr>Palatino</vt:lpstr>
      <vt:lpstr>ヒラギノ明朝 ProN W3</vt:lpstr>
      <vt:lpstr>Arial</vt:lpstr>
      <vt:lpstr>ヒラギノ明朝 ProN W6</vt:lpstr>
      <vt:lpstr>Calibri</vt:lpstr>
      <vt:lpstr>Optima</vt:lpstr>
      <vt:lpstr>Title - Top</vt:lpstr>
      <vt:lpstr>Photo - Horizontal</vt:lpstr>
      <vt:lpstr>Photo - Big</vt:lpstr>
      <vt:lpstr>Title &amp; Bullets - 2 Column</vt:lpstr>
      <vt:lpstr>Title &amp; Bullets - Left</vt:lpstr>
      <vt:lpstr>Title &amp; Bullets - Right</vt:lpstr>
      <vt:lpstr>Title, Bullets &amp; Photo</vt:lpstr>
      <vt:lpstr>Photo - Vertical</vt:lpstr>
      <vt:lpstr>Bullets</vt:lpstr>
      <vt:lpstr>Title &amp; Bullets</vt:lpstr>
      <vt:lpstr>Title - Center</vt:lpstr>
      <vt:lpstr>Blank</vt:lpstr>
      <vt:lpstr>They’ll Know We Are Christians By Our Love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Songs</dc:title>
  <dc:creator>LingLing YaoYang</dc:creator>
  <cp:lastModifiedBy>LingLing YaoYang</cp:lastModifiedBy>
  <cp:revision>90</cp:revision>
  <dcterms:created xsi:type="dcterms:W3CDTF">2011-04-17T16:56:01Z</dcterms:created>
  <dcterms:modified xsi:type="dcterms:W3CDTF">2017-03-01T02:27:16Z</dcterms:modified>
</cp:coreProperties>
</file>