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2"/>
  </p:notesMasterIdLst>
  <p:sldIdLst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9144000" cy="5143500" type="screen16x9"/>
  <p:notesSz cx="6858000" cy="9144000"/>
  <p:embeddedFontLst>
    <p:embeddedFont>
      <p:font typeface="Calisto MT" pitchFamily="18" charset="0"/>
      <p:regular r:id="rId43"/>
      <p:bold r:id="rId44"/>
      <p:italic r:id="rId45"/>
      <p:boldItalic r:id="rId46"/>
    </p:embeddedFont>
    <p:embeddedFont>
      <p:font typeface="Lucida Sans Unicode" pitchFamily="34" charset="0"/>
      <p:regular r:id="rId47"/>
    </p:embeddedFont>
    <p:embeddedFont>
      <p:font typeface="Wingdings 3" pitchFamily="18" charset="2"/>
      <p:regular r:id="rId48"/>
    </p:embeddedFont>
    <p:embeddedFont>
      <p:font typeface="Verdana" pitchFamily="34" charset="0"/>
      <p:regular r:id="rId49"/>
      <p:bold r:id="rId50"/>
      <p:italic r:id="rId51"/>
      <p:boldItalic r:id="rId52"/>
    </p:embeddedFont>
    <p:embeddedFont>
      <p:font typeface="Wingdings 2" pitchFamily="18" charset="2"/>
      <p:regular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4" y="-3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 kern="1200">
                <a:solidFill>
                  <a:prstClr val="black"/>
                </a:solidFill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 kern="1200">
                <a:solidFill>
                  <a:prstClr val="black"/>
                </a:solidFill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 sz="1800" kern="1200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/>
              <a:pPr/>
              <a:t>2/26/2017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091AD7-2369-4787-B6BC-92191E1BD4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white"/>
                </a:solidFill>
              </a:rPr>
              <a:pPr/>
              <a:t>2/26/2017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 kern="1200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white"/>
                </a:solidFill>
              </a:rPr>
              <a:pPr/>
              <a:t>2/26/2017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white"/>
                </a:solidFill>
              </a:rPr>
              <a:pPr/>
              <a:t>2/26/2017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smtClean="0">
                <a:solidFill>
                  <a:prstClr val="white"/>
                </a:solidFill>
              </a:rPr>
              <a:pPr/>
              <a:t>2/26/2017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 kern="1200">
              <a:solidFill>
                <a:prstClr val="white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 kern="1200">
              <a:solidFill>
                <a:prstClr val="white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 kern="120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 kern="1200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65E99E-BE56-4FF4-8A2D-996C12D320C0}" type="datetimeFigureOut">
              <a:rPr lang="en-US" smtClean="0">
                <a:solidFill>
                  <a:prstClr val="black"/>
                </a:solidFill>
              </a:rPr>
              <a:pPr/>
              <a:t>2/26/2017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091AD7-2369-4787-B6BC-92191E1BD4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1" y="4352926"/>
            <a:ext cx="367088" cy="6771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kern="1200" smtClean="0">
                <a:solidFill>
                  <a:srgbClr val="80B606"/>
                </a:solidFill>
                <a:latin typeface="Wingdings" pitchFamily="2" charset="2"/>
                <a:ea typeface="宋体" pitchFamily="2" charset="-122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71550"/>
            <a:ext cx="8228013" cy="1445419"/>
          </a:xfrm>
        </p:spPr>
        <p:txBody>
          <a:bodyPr tIns="0" bIns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80982"/>
            <a:ext cx="8228013" cy="8001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0F068-5010-4635-BBD4-E8C7BF3C7EE9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236EE-9602-46F6-8A9A-62DC9D18953E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D6A7F-2451-44C0-B350-4F3C63F0B2FE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37C40-ED9A-413E-8805-7A06B3069165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8293101" y="4352926"/>
            <a:ext cx="367088" cy="6771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kern="1200" smtClean="0">
                <a:solidFill>
                  <a:srgbClr val="80B606"/>
                </a:solidFill>
                <a:latin typeface="Wingdings" pitchFamily="2" charset="2"/>
                <a:ea typeface="宋体" pitchFamily="2" charset="-122"/>
                <a:cs typeface="+mn-cs"/>
              </a:rPr>
              <a:t>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7521"/>
            <a:ext cx="6400800" cy="1021556"/>
          </a:xfrm>
        </p:spPr>
        <p:txBody>
          <a:bodyPr anchor="b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2707272"/>
            <a:ext cx="5181601" cy="1125140"/>
          </a:xfrm>
        </p:spPr>
        <p:txBody>
          <a:bodyPr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0432D5C-652A-45A8-92D3-5362788FF410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1" y="4767263"/>
            <a:ext cx="1446213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800A47A-A614-41BD-8267-255FA82E3D9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088356"/>
            <a:ext cx="3767328" cy="24395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088356"/>
            <a:ext cx="3767328" cy="24395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4803C-D188-4C22-85D7-24F3A6EF0246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376C0-6FB0-4F2C-BEA6-FD0512E7A5E8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674158"/>
            <a:ext cx="3767328" cy="5715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2370045"/>
            <a:ext cx="3767328" cy="21686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1674158"/>
            <a:ext cx="3767328" cy="5715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2370045"/>
            <a:ext cx="3767328" cy="21686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F77A5-DEBD-4255-9237-40D23481B713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EB9F4-D729-48D1-B73D-48532474192D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88356"/>
            <a:ext cx="7656512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3372802"/>
            <a:ext cx="7656512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F1377-6070-4EFB-B721-ED38FF03071E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D6EC8-01F9-498F-9CC8-72628385492B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088356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3372802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088356"/>
            <a:ext cx="3767328" cy="24395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BD70-0EC7-44E0-8009-037BDBE59FCC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321FE-3B99-469A-AC07-F4B3B051600A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088356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3372802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088356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3372802"/>
            <a:ext cx="3767328" cy="11658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79347-BA68-4416-B997-663F7C9AFBC5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8421-A2BA-41A5-AA69-A9C1F5FEE29A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2256-F061-427D-8662-B193840711B3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BB801-6A87-40C6-9CAD-9A8F9D994A83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926292"/>
            <a:ext cx="8228013" cy="2601656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9A98F-E75D-4BF2-9E6E-FA55E5C8473F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5DBA-DB6C-4FA3-9275-A25A177F33CE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8129A-1647-40E5-BAF2-CA92FA2A02D5}" type="datetimeFigureOut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2/26/2017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7BDC-0978-4309-9F91-3CDDC7987B2E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 kern="120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 kern="120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 kern="120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65E99E-BE56-4FF4-8A2D-996C12D320C0}" type="datetimeFigureOut">
              <a:rPr lang="en-US" kern="1200" smtClean="0">
                <a:solidFill>
                  <a:prstClr val="black"/>
                </a:solidFill>
                <a:latin typeface="Lucida Sans Unicode"/>
                <a:ea typeface="+mn-ea"/>
                <a:cs typeface="+mn-cs"/>
              </a:rPr>
              <a:pPr/>
              <a:t>2/26/2017</a:t>
            </a:fld>
            <a:endParaRPr lang="en-US" kern="1200" dirty="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kern="1200" dirty="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091AD7-2369-4787-B6BC-92191E1BD465}" type="slidenum">
              <a:rPr lang="en-US" kern="1200" smtClean="0">
                <a:solidFill>
                  <a:prstClr val="black"/>
                </a:solidFill>
                <a:latin typeface="Lucida Sans Unicode"/>
                <a:ea typeface="+mn-ea"/>
                <a:cs typeface="+mn-cs"/>
              </a:rPr>
              <a:pPr/>
              <a:t>‹#›</a:t>
            </a:fld>
            <a:endParaRPr lang="en-US" kern="1200" dirty="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8366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9776" y="2077642"/>
            <a:ext cx="7662863" cy="24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25EE63F-BB73-4CC5-984A-B6FB72D0D593}" type="datetimeFigureOut">
              <a:rPr lang="en-US" kern="1200">
                <a:solidFill>
                  <a:prstClr val="black">
                    <a:lumMod val="50000"/>
                    <a:lumOff val="50000"/>
                  </a:prstClr>
                </a:solidFill>
                <a:cs typeface="+mn-cs"/>
              </a:rPr>
              <a:pPr>
                <a:defRPr/>
              </a:pPr>
              <a:t>2/26/2017</a:t>
            </a:fld>
            <a:endParaRPr lang="en-US" kern="1200">
              <a:solidFill>
                <a:prstClr val="black">
                  <a:lumMod val="50000"/>
                  <a:lumOff val="50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kern="1200">
              <a:solidFill>
                <a:prstClr val="black">
                  <a:lumMod val="50000"/>
                  <a:lumOff val="50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98E5F4-795E-4A25-B38F-C28EB941B514}" type="slidenum">
              <a:rPr lang="en-US" kern="1200">
                <a:solidFill>
                  <a:prstClr val="black">
                    <a:lumMod val="50000"/>
                    <a:lumOff val="50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US" kern="1200">
              <a:solidFill>
                <a:prstClr val="black">
                  <a:lumMod val="50000"/>
                  <a:lumOff val="50000"/>
                </a:prstClr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bg1"/>
          </a:solidFill>
          <a:latin typeface="Calisto MT" pitchFamily="18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sz="2000"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C1F944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" pitchFamily="2" charset="2"/>
        <a:buChar char="S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genius.com/Jordan-feliz-the-river-lyric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genius.com/Jordan-feliz-the-river-lyric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enius.com/Jordan-feliz-the-river-lyric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genius.com/Jordan-feliz-the-river-lyric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677592"/>
            <a:ext cx="6400800" cy="1021556"/>
          </a:xfrm>
        </p:spPr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2707481"/>
            <a:ext cx="5181600" cy="1125141"/>
          </a:xfrm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 know a place where we can go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 lay the troubles down eating your soul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 know a place where mercy flows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Take the stains make you whiter than snow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Like a tide it is rising up deep inside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 current that moves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makes ya come alive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Living water that brings the dead to life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We’re goin’ down to the river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Down to the river to pray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get washed by the water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Washed by the water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rise up in amazing grace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 will leave changed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Never the same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I’ve seen it move in my own life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Took me from dusty roads into Paradise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All of my dirt all of my shame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Drowned in the streams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That have made me born again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Like a tide it is rising up deep inside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 current that moves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makes ya come alive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Living water that brings the dead to life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z="28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We’re goin’ down to the river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Down to the river to pray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get washed by the water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Washed by the water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rise up in amazing grace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 will leave changed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Never the same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We’re goin’ down to the river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Down to the river to pray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get washed by the water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Washed by the water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And rise up in amazing grace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You will leave changed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Never the same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The River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739778" y="1818086"/>
            <a:ext cx="7662863" cy="288131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Oh down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Gotta go gotta go gotta go down 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In amazing grace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Let’s go down down down to the river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Gotta go gotta go gotta go down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solidFill>
                  <a:schemeClr val="tx1"/>
                </a:solidFill>
              </a:rPr>
              <a:t>In amazing grace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426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 know a place</a:t>
            </a:r>
          </a:p>
          <a:p>
            <a:pPr marL="0" indent="0" algn="ctr">
              <a:buNone/>
            </a:pPr>
            <a:r>
              <a:rPr lang="en-US" dirty="0" smtClean="0"/>
              <a:t>Where we can go</a:t>
            </a:r>
          </a:p>
          <a:p>
            <a:pPr marL="0" indent="0" algn="ctr">
              <a:buNone/>
            </a:pPr>
            <a:r>
              <a:rPr lang="en-US" dirty="0" smtClean="0"/>
              <a:t>To lay the troubles down eating your soul</a:t>
            </a:r>
          </a:p>
          <a:p>
            <a:pPr marL="0" indent="0" algn="ctr">
              <a:buNone/>
            </a:pPr>
            <a:r>
              <a:rPr lang="en-US" dirty="0" smtClean="0"/>
              <a:t>I know a place</a:t>
            </a:r>
          </a:p>
          <a:p>
            <a:pPr marL="0" indent="0" algn="ctr">
              <a:buNone/>
            </a:pPr>
            <a:r>
              <a:rPr lang="en-US" dirty="0" smtClean="0"/>
              <a:t>Where mercy flows</a:t>
            </a:r>
          </a:p>
          <a:p>
            <a:pPr marL="0" indent="0" algn="ctr">
              <a:buNone/>
            </a:pPr>
            <a:r>
              <a:rPr lang="en-US" dirty="0" smtClean="0"/>
              <a:t>Take the stains make you whiter than snow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766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Like a tide it is rising up</a:t>
            </a:r>
          </a:p>
          <a:p>
            <a:pPr marL="0" indent="0" algn="ctr">
              <a:buNone/>
            </a:pPr>
            <a:r>
              <a:rPr lang="en-US" dirty="0" smtClean="0"/>
              <a:t>Deep inside</a:t>
            </a:r>
          </a:p>
          <a:p>
            <a:pPr marL="0" indent="0" algn="ctr">
              <a:buNone/>
            </a:pPr>
            <a:r>
              <a:rPr lang="en-US" dirty="0" smtClean="0"/>
              <a:t>A current that moves and makes you come alive</a:t>
            </a:r>
          </a:p>
          <a:p>
            <a:pPr marL="0" indent="0" algn="ctr">
              <a:buNone/>
            </a:pPr>
            <a:r>
              <a:rPr lang="en-US" dirty="0" smtClean="0"/>
              <a:t>Living water</a:t>
            </a:r>
          </a:p>
          <a:p>
            <a:pPr marL="0" indent="0" algn="ctr">
              <a:buNone/>
            </a:pPr>
            <a:r>
              <a:rPr lang="en-US" dirty="0" smtClean="0"/>
              <a:t>That brings the dead to live</a:t>
            </a:r>
          </a:p>
          <a:p>
            <a:pPr marL="0" indent="0" algn="ctr">
              <a:buNone/>
            </a:pPr>
            <a:r>
              <a:rPr lang="en-US" dirty="0" smtClean="0"/>
              <a:t>Woah!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201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We’re going 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 to pray</a:t>
            </a:r>
          </a:p>
          <a:p>
            <a:pPr marL="0" indent="0" algn="ctr">
              <a:buNone/>
            </a:pPr>
            <a:r>
              <a:rPr lang="en-US" dirty="0" smtClean="0"/>
              <a:t>Let’s get washed by the water</a:t>
            </a:r>
          </a:p>
          <a:p>
            <a:pPr marL="0" indent="0" algn="ctr">
              <a:buNone/>
            </a:pPr>
            <a:r>
              <a:rPr lang="en-US" dirty="0" smtClean="0"/>
              <a:t>Washed by the water</a:t>
            </a:r>
          </a:p>
          <a:p>
            <a:pPr marL="0" indent="0" algn="ctr">
              <a:buNone/>
            </a:pPr>
            <a:r>
              <a:rPr lang="en-US" dirty="0" smtClean="0"/>
              <a:t>And rise up in amazing grace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23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You will leave changed</a:t>
            </a:r>
          </a:p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Never the same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86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I’ve seen it move</a:t>
            </a:r>
          </a:p>
          <a:p>
            <a:pPr marL="0" indent="0" algn="ctr">
              <a:buNone/>
            </a:pPr>
            <a:r>
              <a:rPr lang="en-US" dirty="0" smtClean="0"/>
              <a:t>In my own life</a:t>
            </a:r>
          </a:p>
          <a:p>
            <a:pPr marL="0" indent="0" algn="ctr">
              <a:buNone/>
            </a:pPr>
            <a:r>
              <a:rPr lang="en-US" dirty="0" smtClean="0"/>
              <a:t>Took me from dusty roads into Paradise</a:t>
            </a:r>
          </a:p>
          <a:p>
            <a:pPr marL="0" indent="0" algn="ctr">
              <a:buNone/>
            </a:pPr>
            <a:r>
              <a:rPr lang="en-US" dirty="0" smtClean="0"/>
              <a:t>All of my dirt</a:t>
            </a:r>
          </a:p>
          <a:p>
            <a:pPr marL="0" indent="0" algn="ctr">
              <a:buNone/>
            </a:pPr>
            <a:r>
              <a:rPr lang="en-US" dirty="0" smtClean="0"/>
              <a:t>All of my shame</a:t>
            </a:r>
          </a:p>
          <a:p>
            <a:pPr marL="0" indent="0" algn="ctr">
              <a:buNone/>
            </a:pPr>
            <a:r>
              <a:rPr lang="en-US" dirty="0" smtClean="0"/>
              <a:t>Drowned in the streams that have made me born again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504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Like a tide it is rising up</a:t>
            </a:r>
          </a:p>
          <a:p>
            <a:pPr marL="0" indent="0" algn="ctr">
              <a:buNone/>
            </a:pPr>
            <a:r>
              <a:rPr lang="en-US" dirty="0" smtClean="0"/>
              <a:t>Deep inside</a:t>
            </a:r>
          </a:p>
          <a:p>
            <a:pPr marL="0" indent="0" algn="ctr">
              <a:buNone/>
            </a:pPr>
            <a:r>
              <a:rPr lang="en-US" dirty="0" smtClean="0"/>
              <a:t>A current that moves and makes you come alive</a:t>
            </a:r>
          </a:p>
          <a:p>
            <a:pPr marL="0" indent="0" algn="ctr">
              <a:buNone/>
            </a:pPr>
            <a:r>
              <a:rPr lang="en-US" dirty="0" smtClean="0"/>
              <a:t>Living water</a:t>
            </a:r>
          </a:p>
          <a:p>
            <a:pPr marL="0" indent="0" algn="ctr">
              <a:buNone/>
            </a:pPr>
            <a:r>
              <a:rPr lang="en-US" dirty="0" smtClean="0"/>
              <a:t>That brings the dead to live</a:t>
            </a:r>
          </a:p>
          <a:p>
            <a:pPr marL="0" indent="0" algn="ctr">
              <a:buNone/>
            </a:pPr>
            <a:r>
              <a:rPr lang="en-US" dirty="0" smtClean="0"/>
              <a:t>Woah!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294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We’re going 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 to pray</a:t>
            </a:r>
          </a:p>
          <a:p>
            <a:pPr marL="0" indent="0" algn="ctr">
              <a:buNone/>
            </a:pPr>
            <a:r>
              <a:rPr lang="en-US" dirty="0" smtClean="0"/>
              <a:t>Let’s get washed by the water</a:t>
            </a:r>
          </a:p>
          <a:p>
            <a:pPr marL="0" indent="0" algn="ctr">
              <a:buNone/>
            </a:pPr>
            <a:r>
              <a:rPr lang="en-US" dirty="0" smtClean="0"/>
              <a:t>Washed by the water</a:t>
            </a:r>
          </a:p>
          <a:p>
            <a:pPr marL="0" indent="0" algn="ctr">
              <a:buNone/>
            </a:pPr>
            <a:r>
              <a:rPr lang="en-US" dirty="0" smtClean="0"/>
              <a:t>And rise up in amazing grace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858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You will leave changed</a:t>
            </a:r>
          </a:p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Never the same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09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We’re going 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</a:t>
            </a:r>
          </a:p>
          <a:p>
            <a:pPr marL="0" indent="0" algn="ctr">
              <a:buNone/>
            </a:pPr>
            <a:r>
              <a:rPr lang="en-US" dirty="0" smtClean="0"/>
              <a:t>Down to the river to pray</a:t>
            </a:r>
          </a:p>
          <a:p>
            <a:pPr marL="0" indent="0" algn="ctr">
              <a:buNone/>
            </a:pPr>
            <a:r>
              <a:rPr lang="en-US" dirty="0" smtClean="0"/>
              <a:t>Let’s get washed by the water</a:t>
            </a:r>
          </a:p>
          <a:p>
            <a:pPr marL="0" indent="0" algn="ctr">
              <a:buNone/>
            </a:pPr>
            <a:r>
              <a:rPr lang="en-US" dirty="0" smtClean="0"/>
              <a:t>Washed by the water</a:t>
            </a:r>
          </a:p>
          <a:p>
            <a:pPr marL="0" indent="0" algn="ctr">
              <a:buNone/>
            </a:pPr>
            <a:r>
              <a:rPr lang="en-US" dirty="0" smtClean="0"/>
              <a:t>And rise up in amazing grace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67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You will leave changed</a:t>
            </a:r>
          </a:p>
          <a:p>
            <a:pPr marL="0" indent="0" algn="ctr">
              <a:buNone/>
            </a:pPr>
            <a:r>
              <a:rPr lang="en-US" dirty="0" smtClean="0"/>
              <a:t>Let’s go down, down, down to the river</a:t>
            </a:r>
          </a:p>
          <a:p>
            <a:pPr marL="0" indent="0" algn="ctr">
              <a:buNone/>
            </a:pPr>
            <a:r>
              <a:rPr lang="en-US" dirty="0" smtClean="0"/>
              <a:t>Never the same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/>
              <a:t>The River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</a:rPr>
              <a:t>I know a place where we can go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</a:rPr>
              <a:t>To lay the troubles down eating your soul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</a:rPr>
              <a:t>I know a place where mercy flows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Take the stains make you whiter than snow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311700" y="383225"/>
            <a:ext cx="8520600" cy="4185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Like a tide, it is rising up deep inside a current that moves and makes you come alive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Living water that brings the dead to life, oh-oh-oh-oh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311700" y="558350"/>
            <a:ext cx="8520600" cy="401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We're going down to the river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Down to the river, down to the river to pray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</a:rPr>
              <a:t>Let's get washed by the water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Washed by the water and rise up in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 amazing grace</a:t>
            </a:r>
          </a:p>
          <a:p>
            <a:pPr lvl="0" algn="ctr">
              <a:spcBef>
                <a:spcPts val="0"/>
              </a:spcBef>
              <a:buNone/>
            </a:pPr>
            <a:endParaRPr sz="3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11700" y="347575"/>
            <a:ext cx="8520600" cy="4221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 </a:t>
            </a:r>
          </a:p>
          <a:p>
            <a:pPr lvl="0" algn="ctr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(You will leave changed)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 </a:t>
            </a:r>
          </a:p>
          <a:p>
            <a:pPr lvl="0" algn="ctr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(Never the same)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311700" y="320850"/>
            <a:ext cx="8520600" cy="4248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I've seen it move in my own life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Took me from dusty roads into paradise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All of my dirt, all of my shame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Drowned in the streams that've made me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 born again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311700" y="687775"/>
            <a:ext cx="8520600" cy="4185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Like a tide, it is rising up deep inside a current that moves and makes you come alive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Living water that brings the dead to life, oh-oh-oh-oh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311700" y="354150"/>
            <a:ext cx="8520600" cy="443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We're going down to the river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Down to the river, down to the river to pray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</a:rPr>
              <a:t>Let's get washed by the water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Washed by the water and rise up in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 amazing grace</a:t>
            </a:r>
          </a:p>
          <a:p>
            <a:pPr lvl="0" algn="ctr" rtl="0">
              <a:spcBef>
                <a:spcPts val="0"/>
              </a:spcBef>
              <a:buNone/>
            </a:pPr>
            <a:endParaRPr sz="3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311700" y="347575"/>
            <a:ext cx="8520600" cy="4221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 (You will leave changed)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 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(Never the same)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311700" y="434400"/>
            <a:ext cx="8520600" cy="427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(Huuuu- huhuuuh)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(Huuuu- huhuuuh)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311700" y="133675"/>
            <a:ext cx="8520600" cy="443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We're going down to the river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Down to the river, down to the river to pray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</a:rPr>
              <a:t>Let's get washed by the water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Washed by the water and rise up in 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hlinkClick r:id="rId3"/>
              </a:rPr>
              <a:t>amazing grace</a:t>
            </a:r>
          </a:p>
          <a:p>
            <a:pPr lvl="0" algn="ctr" rtl="0">
              <a:spcBef>
                <a:spcPts val="0"/>
              </a:spcBef>
              <a:buNone/>
            </a:pPr>
            <a:endParaRPr sz="3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311700" y="347575"/>
            <a:ext cx="8520600" cy="4221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 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(You will leave changed)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Let's go down, down, down to the river </a:t>
            </a:r>
          </a:p>
          <a:p>
            <a:pPr lvl="0" algn="ctr" rtl="0">
              <a:lnSpc>
                <a:spcPct val="208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FF"/>
                </a:highlight>
              </a:rPr>
              <a:t>(Never the same)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985</Words>
  <Application>Microsoft Office PowerPoint</Application>
  <PresentationFormat>On-screen Show (16:9)</PresentationFormat>
  <Paragraphs>168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Calisto MT</vt:lpstr>
      <vt:lpstr>Wingdings</vt:lpstr>
      <vt:lpstr>宋体</vt:lpstr>
      <vt:lpstr>Lucida Sans Unicode</vt:lpstr>
      <vt:lpstr>Wingdings 3</vt:lpstr>
      <vt:lpstr>Verdana</vt:lpstr>
      <vt:lpstr>Wingdings 2</vt:lpstr>
      <vt:lpstr>simple-light-2</vt:lpstr>
      <vt:lpstr>Concourse</vt:lpstr>
      <vt:lpstr>Genesis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The River</vt:lpstr>
      <vt:lpstr>Slide 14</vt:lpstr>
      <vt:lpstr>The River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The River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9/18/16</dc:title>
  <dc:creator>LingLing YaoYang</dc:creator>
  <cp:lastModifiedBy>LingLing YaoYang</cp:lastModifiedBy>
  <cp:revision>7</cp:revision>
  <dcterms:modified xsi:type="dcterms:W3CDTF">2017-02-27T03:13:23Z</dcterms:modified>
</cp:coreProperties>
</file>