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6" r:id="rId2"/>
    <p:sldId id="287" r:id="rId3"/>
    <p:sldId id="288" r:id="rId4"/>
    <p:sldId id="289" r:id="rId5"/>
    <p:sldId id="290" r:id="rId6"/>
    <p:sldId id="291" r:id="rId7"/>
    <p:sldId id="29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5" d="100"/>
          <a:sy n="55" d="100"/>
        </p:scale>
        <p:origin x="-60" y="-2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Proof of Your Love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 King &amp; Country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30693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If I sing but don’t have love</a:t>
            </a:r>
          </a:p>
          <a:p>
            <a:pPr marL="0" indent="0" algn="ctr">
              <a:buNone/>
            </a:pPr>
            <a:r>
              <a:rPr lang="en-US" dirty="0" smtClean="0"/>
              <a:t>I waste my breath with every song</a:t>
            </a:r>
          </a:p>
          <a:p>
            <a:pPr marL="0" indent="0" algn="ctr">
              <a:buNone/>
            </a:pPr>
            <a:r>
              <a:rPr lang="en-US" dirty="0" smtClean="0"/>
              <a:t>I bring an empty voice, a hollow noise</a:t>
            </a:r>
          </a:p>
          <a:p>
            <a:pPr marL="0" indent="0" algn="ctr">
              <a:buNone/>
            </a:pPr>
            <a:r>
              <a:rPr lang="en-US" dirty="0" smtClean="0"/>
              <a:t>If I speak with a silver tongue</a:t>
            </a:r>
          </a:p>
          <a:p>
            <a:pPr marL="0" indent="0" algn="ctr">
              <a:buNone/>
            </a:pPr>
            <a:r>
              <a:rPr lang="en-US" dirty="0" smtClean="0"/>
              <a:t>Convince a crowd but don’t have love</a:t>
            </a:r>
          </a:p>
          <a:p>
            <a:pPr marL="0" indent="0" algn="ctr">
              <a:buNone/>
            </a:pPr>
            <a:r>
              <a:rPr lang="en-US" dirty="0" smtClean="0"/>
              <a:t>I have bitter taste with every word I say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3727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So let my life be the proof,</a:t>
            </a:r>
          </a:p>
          <a:p>
            <a:pPr marL="0" indent="0" algn="ctr">
              <a:buNone/>
            </a:pPr>
            <a:r>
              <a:rPr lang="en-US" dirty="0" smtClean="0"/>
              <a:t>The proof of Your love</a:t>
            </a:r>
          </a:p>
          <a:p>
            <a:pPr marL="0" indent="0" algn="ctr">
              <a:buNone/>
            </a:pPr>
            <a:r>
              <a:rPr lang="en-US" dirty="0" smtClean="0"/>
              <a:t>Let my love look like You and what You’re made of</a:t>
            </a:r>
          </a:p>
          <a:p>
            <a:pPr marL="0" indent="0" algn="ctr">
              <a:buNone/>
            </a:pPr>
            <a:r>
              <a:rPr lang="en-US" dirty="0" smtClean="0"/>
              <a:t>How You lived, how You died</a:t>
            </a:r>
          </a:p>
          <a:p>
            <a:pPr marL="0" indent="0" algn="ctr">
              <a:buNone/>
            </a:pPr>
            <a:r>
              <a:rPr lang="en-US" dirty="0" smtClean="0"/>
              <a:t>Love is sacrifice, so let my life be the proof</a:t>
            </a:r>
          </a:p>
          <a:p>
            <a:pPr marL="0" indent="0" algn="ctr">
              <a:buNone/>
            </a:pPr>
            <a:r>
              <a:rPr lang="en-US" dirty="0" smtClean="0"/>
              <a:t>The proof of Your love</a:t>
            </a:r>
          </a:p>
        </p:txBody>
      </p:sp>
    </p:spTree>
    <p:extLst>
      <p:ext uri="{BB962C8B-B14F-4D97-AF65-F5344CB8AC3E}">
        <p14:creationId xmlns:p14="http://schemas.microsoft.com/office/powerpoint/2010/main" xmlns="" val="3445960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If I give</a:t>
            </a:r>
          </a:p>
          <a:p>
            <a:pPr marL="0" indent="0" algn="ctr">
              <a:buNone/>
            </a:pPr>
            <a:r>
              <a:rPr lang="en-US" dirty="0" smtClean="0"/>
              <a:t>To a needy soul but don’t have love then who is poor?</a:t>
            </a:r>
          </a:p>
          <a:p>
            <a:pPr marL="0" indent="0" algn="ctr">
              <a:buNone/>
            </a:pPr>
            <a:r>
              <a:rPr lang="en-US" dirty="0" smtClean="0"/>
              <a:t>If seems all the poverty is found in 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84315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So let my life be the proof,</a:t>
            </a:r>
          </a:p>
          <a:p>
            <a:pPr marL="0" indent="0" algn="ctr">
              <a:buNone/>
            </a:pPr>
            <a:r>
              <a:rPr lang="en-US" dirty="0" smtClean="0"/>
              <a:t>The proof of Your love</a:t>
            </a:r>
          </a:p>
          <a:p>
            <a:pPr marL="0" indent="0" algn="ctr">
              <a:buNone/>
            </a:pPr>
            <a:r>
              <a:rPr lang="en-US" dirty="0" smtClean="0"/>
              <a:t>Let my love look like You and what You’re made of</a:t>
            </a:r>
          </a:p>
          <a:p>
            <a:pPr marL="0" indent="0" algn="ctr">
              <a:buNone/>
            </a:pPr>
            <a:r>
              <a:rPr lang="en-US" dirty="0" smtClean="0"/>
              <a:t>How You lived, how You died</a:t>
            </a:r>
          </a:p>
          <a:p>
            <a:pPr marL="0" indent="0" algn="ctr">
              <a:buNone/>
            </a:pPr>
            <a:r>
              <a:rPr lang="en-US" dirty="0" smtClean="0"/>
              <a:t>Love is sacrifice, so let my life be the proof</a:t>
            </a:r>
          </a:p>
          <a:p>
            <a:pPr marL="0" indent="0" algn="ctr">
              <a:buNone/>
            </a:pPr>
            <a:r>
              <a:rPr lang="en-US" dirty="0" smtClean="0"/>
              <a:t>The proof of Your love</a:t>
            </a:r>
          </a:p>
        </p:txBody>
      </p:sp>
    </p:spTree>
    <p:extLst>
      <p:ext uri="{BB962C8B-B14F-4D97-AF65-F5344CB8AC3E}">
        <p14:creationId xmlns:p14="http://schemas.microsoft.com/office/powerpoint/2010/main" xmlns="" val="3552289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When it’s all said and done</a:t>
            </a:r>
          </a:p>
          <a:p>
            <a:pPr marL="0" indent="0" algn="ctr">
              <a:buNone/>
            </a:pPr>
            <a:r>
              <a:rPr lang="en-US" dirty="0" smtClean="0"/>
              <a:t>When we sing our final song</a:t>
            </a:r>
          </a:p>
          <a:p>
            <a:pPr marL="0" indent="0" algn="ctr">
              <a:buNone/>
            </a:pPr>
            <a:r>
              <a:rPr lang="en-US" dirty="0" smtClean="0"/>
              <a:t>Only love remains</a:t>
            </a:r>
          </a:p>
          <a:p>
            <a:pPr marL="0" indent="0" algn="ctr">
              <a:buNone/>
            </a:pPr>
            <a:r>
              <a:rPr lang="en-US" dirty="0" smtClean="0"/>
              <a:t>Only love remains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77011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/>
              <a:t>L</a:t>
            </a:r>
            <a:r>
              <a:rPr lang="en-US" smtClean="0"/>
              <a:t>et </a:t>
            </a:r>
            <a:r>
              <a:rPr lang="en-US" dirty="0" smtClean="0"/>
              <a:t>my life be the proof,</a:t>
            </a:r>
          </a:p>
          <a:p>
            <a:pPr marL="0" indent="0" algn="ctr">
              <a:buNone/>
            </a:pPr>
            <a:r>
              <a:rPr lang="en-US" dirty="0" smtClean="0"/>
              <a:t>The proof of Your love</a:t>
            </a:r>
          </a:p>
          <a:p>
            <a:pPr marL="0" indent="0" algn="ctr">
              <a:buNone/>
            </a:pPr>
            <a:r>
              <a:rPr lang="en-US" dirty="0" smtClean="0"/>
              <a:t>Let my love look like You and what You’re made of</a:t>
            </a:r>
          </a:p>
          <a:p>
            <a:pPr marL="0" indent="0" algn="ctr">
              <a:buNone/>
            </a:pPr>
            <a:r>
              <a:rPr lang="en-US" dirty="0" smtClean="0"/>
              <a:t>How You lived, how You died</a:t>
            </a:r>
          </a:p>
          <a:p>
            <a:pPr marL="0" indent="0" algn="ctr">
              <a:buNone/>
            </a:pPr>
            <a:r>
              <a:rPr lang="en-US" dirty="0" smtClean="0"/>
              <a:t>Love is sacrifice, so let my life be the proof</a:t>
            </a:r>
          </a:p>
          <a:p>
            <a:pPr marL="0" indent="0" algn="ctr">
              <a:buNone/>
            </a:pPr>
            <a:r>
              <a:rPr lang="en-US" dirty="0" smtClean="0"/>
              <a:t>The proof of Your love</a:t>
            </a:r>
          </a:p>
        </p:txBody>
      </p:sp>
    </p:spTree>
    <p:extLst>
      <p:ext uri="{BB962C8B-B14F-4D97-AF65-F5344CB8AC3E}">
        <p14:creationId xmlns:p14="http://schemas.microsoft.com/office/powerpoint/2010/main" xmlns="" val="8134040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Genesis.thmx</Template>
  <TotalTime>43</TotalTime>
  <Words>238</Words>
  <Application>Microsoft Office PowerPoint</Application>
  <PresentationFormat>On-screen Show (4:3)</PresentationFormat>
  <Paragraphs>33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Genesis</vt:lpstr>
      <vt:lpstr>The Proof of Your Love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Whom</dc:title>
  <dc:creator>CISS</dc:creator>
  <cp:lastModifiedBy>LingLing YaoYang</cp:lastModifiedBy>
  <cp:revision>10</cp:revision>
  <dcterms:created xsi:type="dcterms:W3CDTF">2016-06-04T20:27:37Z</dcterms:created>
  <dcterms:modified xsi:type="dcterms:W3CDTF">2017-02-28T01:54:27Z</dcterms:modified>
</cp:coreProperties>
</file>