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66" r:id="rId3"/>
    <p:sldId id="267" r:id="rId4"/>
    <p:sldId id="268" r:id="rId5"/>
    <p:sldId id="269" r:id="rId6"/>
    <p:sldId id="272" r:id="rId7"/>
    <p:sldId id="273" r:id="rId8"/>
    <p:sldId id="274" r:id="rId9"/>
    <p:sldId id="275" r:id="rId10"/>
    <p:sldId id="27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82" autoAdjust="0"/>
    <p:restoredTop sz="94638" autoAdjust="0"/>
  </p:normalViewPr>
  <p:slideViewPr>
    <p:cSldViewPr>
      <p:cViewPr varScale="1">
        <p:scale>
          <a:sx n="66" d="100"/>
          <a:sy n="66" d="100"/>
        </p:scale>
        <p:origin x="-164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49962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sz="6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IRST</a:t>
            </a:r>
            <a:r>
              <a:rPr lang="en-US" sz="6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N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OEL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First Noel, the Angels did say,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was to certain poor shepherds,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in fields as they lay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 fields where they lay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keeping their sheep,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On a cold winter’s night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that was so deep.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Noel, Noel, Noel, Noel,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Born is the King of Israel!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They looked up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and saw a star,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Shining in the East beyond them far.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And to the Earth,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It gave great light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And so it continued,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both day and night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Noel, Noel, Noel, Noel,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Born is the King of Israel!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Then entered in,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Those wise men three,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Fall reverently,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upon their knees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And offered there,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In His Presence,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Their gold, and myrrh,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and </a:t>
            </a:r>
            <a:r>
              <a:rPr lang="en-US" dirty="0" err="1" smtClean="0">
                <a:solidFill>
                  <a:schemeClr val="bg1"/>
                </a:solidFill>
              </a:rPr>
              <a:t>fran-kincense</a:t>
            </a:r>
            <a:r>
              <a:rPr lang="en-US" dirty="0" smtClean="0">
                <a:solidFill>
                  <a:schemeClr val="bg1"/>
                </a:solidFill>
              </a:rPr>
              <a:t>,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Noel, Noel, Noel, Noel,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Born is the </a:t>
            </a:r>
            <a:r>
              <a:rPr lang="en-US" dirty="0" smtClean="0">
                <a:solidFill>
                  <a:schemeClr val="bg1"/>
                </a:solidFill>
                <a:cs typeface="Times New Roman" pitchFamily="18" charset="0"/>
              </a:rPr>
              <a:t>K</a:t>
            </a:r>
            <a:r>
              <a:rPr lang="en-US" sz="3200" dirty="0" smtClean="0">
                <a:solidFill>
                  <a:schemeClr val="bg1"/>
                </a:solidFill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bg1"/>
                </a:solidFill>
                <a:cs typeface="Times New Roman" pitchFamily="18" charset="0"/>
              </a:rPr>
              <a:t> of Israel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</TotalTime>
  <Words>57</Words>
  <Application>Microsoft Office PowerPoint</Application>
  <PresentationFormat>On-screen Show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THE FIRST NOEL</vt:lpstr>
      <vt:lpstr>The First Noel, the Angels did say, was to certain poor shepherds, in fields as they lay</vt:lpstr>
      <vt:lpstr>In fields where they lay keeping their sheep,  On a cold winter’s night that was so deep. </vt:lpstr>
      <vt:lpstr>Noel, Noel, Noel, Noel, Born is the King of Israel!</vt:lpstr>
      <vt:lpstr>They looked up  and saw a star, Shining in the East beyond them far.</vt:lpstr>
      <vt:lpstr>And to the Earth, It gave great light  And so it continued, both day and night</vt:lpstr>
      <vt:lpstr>Noel, Noel, Noel, Noel, Born is the King of Israel!</vt:lpstr>
      <vt:lpstr>Then entered in, Those wise men three,  Fall reverently, upon their knees</vt:lpstr>
      <vt:lpstr>And offered there, In His Presence,  Their gold, and myrrh, and fran-kincense,</vt:lpstr>
      <vt:lpstr>Noel, Noel, Noel, Noel, Born is the KING of Israel!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Sunday 12.18.15</dc:title>
  <dc:creator>Nathan</dc:creator>
  <cp:lastModifiedBy>LingLing YaoYang</cp:lastModifiedBy>
  <cp:revision>31</cp:revision>
  <dcterms:created xsi:type="dcterms:W3CDTF">2015-12-19T00:43:28Z</dcterms:created>
  <dcterms:modified xsi:type="dcterms:W3CDTF">2017-02-27T01:50:47Z</dcterms:modified>
</cp:coreProperties>
</file>