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312" r:id="rId2"/>
    <p:sldId id="310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94660"/>
  </p:normalViewPr>
  <p:slideViewPr>
    <p:cSldViewPr>
      <p:cViewPr varScale="1">
        <p:scale>
          <a:sx n="62" d="100"/>
          <a:sy n="62" d="100"/>
        </p:scale>
        <p:origin x="-22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1159A-93C8-421A-8621-715A5EA079B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604AA-9B66-4EBA-89A8-E01445F67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371600"/>
            <a:ext cx="8991600" cy="2500313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en-US" sz="5300" dirty="0" smtClean="0">
                <a:solidFill>
                  <a:schemeClr val="bg1"/>
                </a:solidFill>
              </a:rPr>
              <a:t>10,000 Reasons (Bless the Lord)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900" dirty="0" smtClean="0">
                <a:solidFill>
                  <a:schemeClr val="bg1"/>
                </a:solidFill>
              </a:rPr>
              <a:t>一万个原因</a:t>
            </a:r>
            <a:r>
              <a:rPr lang="en-US" sz="4900" dirty="0" smtClean="0">
                <a:solidFill>
                  <a:schemeClr val="bg1"/>
                </a:solidFill>
              </a:rPr>
              <a:t> (</a:t>
            </a:r>
            <a:r>
              <a:rPr lang="zh-CN" altLang="en-US" sz="4900" dirty="0" smtClean="0">
                <a:solidFill>
                  <a:schemeClr val="bg1"/>
                </a:solidFill>
              </a:rPr>
              <a:t>来頌讚上帝</a:t>
            </a:r>
            <a:r>
              <a:rPr lang="en-US" sz="4900" dirty="0" smtClean="0">
                <a:solidFill>
                  <a:schemeClr val="bg1"/>
                </a:solidFill>
              </a:rPr>
              <a:t>)</a:t>
            </a:r>
            <a:endParaRPr lang="en-US" sz="4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Bless the Lord, O my soul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噢，我的灵魂，要颂讚上帝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Worship His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噢，我的灵魂，敬拜祂的圣名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Sing like never before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好像前所未有般唱歌，噢，我的灵魂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I'll worship Your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我要颂讚祢的圣名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5562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sun comes up,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太阳出来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it's a new day dawning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这是新一日的白昼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It's time to sing Your song again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是时间再颂唱你的圣名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Whatever may pass,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无论甚麽会经过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whatever lies before me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或是等待着我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Let me be singing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当晚上来临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when the evening comes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我要歌唱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Bless the Lord, O my soul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噢，我的灵魂，要颂讚上帝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Worship His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噢，我的灵魂，敬拜祂的圣名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Sing like never before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好像前所未有般唱歌，噢，我的灵魂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I'll worship Your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我要颂讚祢的圣名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repeat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You're rich in love,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3600" dirty="0" smtClean="0">
                <a:solidFill>
                  <a:schemeClr val="bg1"/>
                </a:solidFill>
              </a:rPr>
              <a:t>你有丰富的爱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and You're slow to anger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你慢慢的发怒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Your name is great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你名字伟大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altLang="zh-CN" sz="1100" dirty="0" smtClean="0">
                <a:solidFill>
                  <a:schemeClr val="bg1"/>
                </a:solidFill>
              </a:rPr>
              <a:t/>
            </a:r>
            <a:br>
              <a:rPr lang="en-US" altLang="zh-CN" sz="11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 and Your heart is kind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你是仁慈的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Verse2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For all Your goodness,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为着你所有的恩慈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I will keep on singing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我一直歌唱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Ten thousand reasons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我的心要找寻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for my heart to find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一万个原因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Verse2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Bless the Lord, O my soul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噢，我的灵魂，要颂讚上帝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Worship His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噢，我的灵魂，敬拜祂的圣名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Sing like never before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好像前所未有般唱歌，噢，我的灵魂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I'll worship Your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我要颂讚祢的圣名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</a:t>
            </a: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</a:rPr>
              <a:t>repeat 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And on that day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3600" dirty="0" smtClean="0">
                <a:solidFill>
                  <a:schemeClr val="bg1"/>
                </a:solidFill>
              </a:rPr>
              <a:t>那天当我的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when my strength is failing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力量衰弱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The end draws near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结尾快要来到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altLang="zh-CN" sz="1100" dirty="0" smtClean="0">
                <a:solidFill>
                  <a:schemeClr val="bg1"/>
                </a:solidFill>
              </a:rPr>
              <a:t/>
            </a:r>
            <a:br>
              <a:rPr lang="en-US" altLang="zh-CN" sz="11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 and my time has come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生命快要终结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Verse3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Still my soul will sing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我的灵魂仍要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Your praise unending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歌唱没停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Ten thousand years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一万年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and then forevermore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及直到永远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Verse3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Bless the Lord, O my soul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噢，我的灵魂，要颂讚上帝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Worship His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噢，我的灵魂，敬拜祂的圣名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Sing like never before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好像前所未有般唱歌，噢，我的灵魂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I'll worship Your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我要颂讚祢的圣名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end 1-1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Jesus, I‘ll worship Your holy name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3600" dirty="0" smtClean="0">
                <a:solidFill>
                  <a:schemeClr val="bg1"/>
                </a:solidFill>
              </a:rPr>
              <a:t>主耶稣，我要敬拜你的圣名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Lord, I’ll worship Your holy name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上帝，我要敬拜你的圣名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end 1-2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6172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Sing like never before, O my soul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好像前所未有般唱歌</a:t>
            </a:r>
            <a:r>
              <a:rPr lang="en-US" altLang="zh-CN" sz="4000" dirty="0" smtClean="0">
                <a:solidFill>
                  <a:schemeClr val="bg1"/>
                </a:solidFill>
              </a:rPr>
              <a:t>,</a:t>
            </a:r>
            <a:r>
              <a:rPr lang="zh-CN" altLang="en-US" sz="4000" dirty="0" smtClean="0">
                <a:solidFill>
                  <a:schemeClr val="bg1"/>
                </a:solidFill>
              </a:rPr>
              <a:t>我的灵魂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I'll worship Your holy name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Jesus, I'll worship Your holy name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主耶稣，我要敬拜你的圣名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50" dirty="0" smtClean="0">
                <a:solidFill>
                  <a:schemeClr val="bg1"/>
                </a:solidFill>
              </a:rPr>
              <a:t/>
            </a:r>
            <a:br>
              <a:rPr lang="en-US" sz="105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 I'll worship Your holy name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我要敬拜你的圣名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end 1-3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Bless the Lord, O my soul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噢，我的灵魂，要颂讚上帝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Worship His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噢，我的灵魂，敬拜祂的圣名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Sing like never before</a:t>
            </a:r>
            <a:r>
              <a:rPr lang="zh-CN" altLang="en-US" sz="4400" dirty="0" smtClean="0">
                <a:solidFill>
                  <a:schemeClr val="bg1"/>
                </a:solidFill>
              </a:rPr>
              <a:t>，</a:t>
            </a:r>
            <a:r>
              <a:rPr lang="en-US" sz="4400" dirty="0" smtClean="0">
                <a:solidFill>
                  <a:schemeClr val="bg1"/>
                </a:solidFill>
              </a:rPr>
              <a:t>O my soul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好像前所未有般唱歌，噢，我的灵魂</a:t>
            </a:r>
            <a:r>
              <a:rPr lang="en-US" altLang="zh-CN" dirty="0" smtClean="0">
                <a:solidFill>
                  <a:schemeClr val="bg1"/>
                </a:solidFill>
              </a:rPr>
              <a:t/>
            </a:r>
            <a:br>
              <a:rPr lang="en-US" altLang="zh-CN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I'll worship Your holy name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我要颂讚祢的圣名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end 2-1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6019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Jesus, I‘ll worship Your holy name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3600" dirty="0" smtClean="0">
                <a:solidFill>
                  <a:schemeClr val="bg1"/>
                </a:solidFill>
              </a:rPr>
              <a:t>主耶稣，我要敬拜你的圣名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Lord, I’ll worship Your holy name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上帝，我要敬拜你的圣名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/>
            </a:r>
            <a:br>
              <a:rPr lang="en-US" sz="1000" dirty="0" smtClean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end 2-2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991600" cy="6172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Sing like never before, O my soul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好像前所未有般唱歌</a:t>
            </a:r>
            <a:r>
              <a:rPr lang="en-US" altLang="zh-CN" sz="4000" dirty="0" smtClean="0">
                <a:solidFill>
                  <a:schemeClr val="bg1"/>
                </a:solidFill>
              </a:rPr>
              <a:t>,</a:t>
            </a:r>
            <a:r>
              <a:rPr lang="zh-CN" altLang="en-US" sz="4000" dirty="0" smtClean="0">
                <a:solidFill>
                  <a:schemeClr val="bg1"/>
                </a:solidFill>
              </a:rPr>
              <a:t>我的灵魂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I'll worship Your holy name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Jesus, I'll worship Your holy name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主耶稣，我要敬拜你的圣名</a:t>
            </a:r>
            <a:r>
              <a:rPr lang="en-US" altLang="zh-CN" sz="4000" dirty="0" smtClean="0">
                <a:solidFill>
                  <a:schemeClr val="bg1"/>
                </a:solidFill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</a:rPr>
            </a:br>
            <a:r>
              <a:rPr lang="en-US" sz="1050" dirty="0" smtClean="0">
                <a:solidFill>
                  <a:schemeClr val="bg1"/>
                </a:solidFill>
              </a:rPr>
              <a:t/>
            </a:r>
            <a:br>
              <a:rPr lang="en-US" sz="105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 I'll worship Your holy name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我要敬拜你的圣名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 end 2-3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</TotalTime>
  <Words>131</Words>
  <Application>Microsoft Office PowerPoint</Application>
  <PresentationFormat>On-screen Show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10,000 Reasons (Bless the Lord) 一万个原因 (来頌讚上帝)</vt:lpstr>
      <vt:lpstr>Bless the Lord, O my soul 噢，我的灵魂，要颂讚上帝  O my soul ，Worship His holy name 噢，我的灵魂，敬拜祂的圣名  Sing like never before，O my soul  好像前所未有般唱歌，噢，我的灵魂  I'll worship Your holy name 我要颂讚祢的圣名</vt:lpstr>
      <vt:lpstr>The sun comes up,  太阳出来  it's a new day dawning 这是新一日的白昼  It's time to sing Your song again 是时间再颂唱你的圣名 </vt:lpstr>
      <vt:lpstr>Whatever may pass,  无论甚麽会经过  and whatever lies before me 或是等待着我  Let me be singing  当晚上来临  when the evening comes 我要歌唱</vt:lpstr>
      <vt:lpstr>Bless the Lord, O my soul 噢，我的灵魂，要颂讚上帝  O my soul ，Worship His holy name 噢，我的灵魂，敬拜祂的圣名  Sing like never before，O my soul  好像前所未有般唱歌，噢，我的灵魂  I'll worship Your holy name 我要颂讚祢的圣名</vt:lpstr>
      <vt:lpstr>You're rich in love,  你有丰富的爱   and You're slow to anger  你慢慢的发怒   Your name is great  你名字伟大   and Your heart is kind 你是仁慈的</vt:lpstr>
      <vt:lpstr>For all Your goodness,  为着你所有的恩慈   I will keep on singing  我一直歌唱   Ten thousand reasons  我的心要找寻   for my heart to find  一万个原因</vt:lpstr>
      <vt:lpstr>Bless the Lord, O my soul 噢，我的灵魂，要颂讚上帝  O my soul ，Worship His holy name 噢，我的灵魂，敬拜祂的圣名  Sing like never before，O my soul  好像前所未有般唱歌，噢，我的灵魂  I'll worship Your holy name 我要颂讚祢的圣名</vt:lpstr>
      <vt:lpstr>And on that day  那天当我的   when my strength is failing  力量衰弱   The end draws near  结尾快要来到   and my time has come  生命快要终结</vt:lpstr>
      <vt:lpstr>Still my soul will sing  我的灵魂仍要   Your praise unending  歌唱没停   Ten thousand years  一万年   and then forevermore  及直到永远</vt:lpstr>
      <vt:lpstr>Bless the Lord, O my soul 噢，我的灵魂，要颂讚上帝  O my soul ，Worship His holy name 噢，我的灵魂，敬拜祂的圣名  Sing like never before，O my soul  好像前所未有般唱歌，噢，我的灵魂  I'll worship Your holy name 我要颂讚祢的圣名</vt:lpstr>
      <vt:lpstr>Jesus, I‘ll worship Your holy name  主耶稣，我要敬拜你的圣名   Lord, I’ll worship Your holy name  上帝，我要敬拜你的圣名  </vt:lpstr>
      <vt:lpstr>Sing like never before, O my soul  好像前所未有般唱歌,我的灵魂   I'll worship Your holy name 我要敬拜你的圣名   Jesus, I'll worship Your holy name  主耶稣，我要敬拜你的圣名   I'll worship Your holy name 我要敬拜你的圣名</vt:lpstr>
      <vt:lpstr>Bless the Lord, O my soul 噢，我的灵魂，要颂讚上帝  O my soul ，Worship His holy name 噢，我的灵魂，敬拜祂的圣名  Sing like never before，O my soul  好像前所未有般唱歌，噢，我的灵魂  I'll worship Your holy name 我要颂讚祢的圣名</vt:lpstr>
      <vt:lpstr>Jesus, I‘ll worship Your holy name  主耶稣，我要敬拜你的圣名   Lord, I’ll worship Your holy name  上帝，我要敬拜你的圣名  </vt:lpstr>
      <vt:lpstr>Sing like never before, O my soul  好像前所未有般唱歌,我的灵魂   I'll worship Your holy name 我要敬拜你的圣名   Jesus, I'll worship Your holy name  主耶稣，我要敬拜你的圣名   I'll worship Your holy name 我要敬拜你的圣名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130</cp:revision>
  <dcterms:created xsi:type="dcterms:W3CDTF">2015-11-20T23:15:23Z</dcterms:created>
  <dcterms:modified xsi:type="dcterms:W3CDTF">2017-02-25T23:33:13Z</dcterms:modified>
</cp:coreProperties>
</file>