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414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04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246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336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975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551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5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504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209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8485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703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A8FDB-201F-4BA4-A40F-0E28A28C077E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EA0C9-7774-4C26-901D-330B56B29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658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By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Oh God, You are my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will ever praise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Oh God, You are my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will ever praise You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93211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will seek You in the morning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will learn to walk in Your ways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step by step, You'll lead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will follow You all of my days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0608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Oh God, You are my God</a:t>
            </a:r>
            <a:br>
              <a:rPr lang="en-US" dirty="0" smtClean="0"/>
            </a:br>
            <a:r>
              <a:rPr lang="en-US" dirty="0" smtClean="0"/>
              <a:t>And I will ever praise You</a:t>
            </a:r>
            <a:br>
              <a:rPr lang="en-US" dirty="0" smtClean="0"/>
            </a:br>
            <a:r>
              <a:rPr lang="en-US" dirty="0" smtClean="0"/>
              <a:t>Oh God, You are my God</a:t>
            </a:r>
            <a:br>
              <a:rPr lang="en-US" dirty="0" smtClean="0"/>
            </a:br>
            <a:r>
              <a:rPr lang="en-US" dirty="0" smtClean="0"/>
              <a:t>And I will ever praise You</a:t>
            </a:r>
            <a:br>
              <a:rPr lang="en-US" dirty="0" smtClean="0"/>
            </a:b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172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will seek You in the morning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will learn to walk in Your ways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step by step, You'll lead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will follow You all of my days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3673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Oh God, You are my God</a:t>
            </a:r>
            <a:br>
              <a:rPr lang="en-US" dirty="0" smtClean="0"/>
            </a:br>
            <a:r>
              <a:rPr lang="en-US" dirty="0" smtClean="0"/>
              <a:t>And I will ever praise You</a:t>
            </a:r>
            <a:br>
              <a:rPr lang="en-US" dirty="0" smtClean="0"/>
            </a:br>
            <a:r>
              <a:rPr lang="en-US" dirty="0" smtClean="0"/>
              <a:t>Oh God, You are my God</a:t>
            </a:r>
            <a:br>
              <a:rPr lang="en-US" dirty="0" smtClean="0"/>
            </a:br>
            <a:r>
              <a:rPr lang="en-US" dirty="0" smtClean="0"/>
              <a:t>And I will ever praise You</a:t>
            </a:r>
            <a:br>
              <a:rPr lang="en-US" dirty="0" smtClean="0"/>
            </a:b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8428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38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Step By Step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10/2/16</dc:title>
  <dc:creator>Conway Zhou</dc:creator>
  <cp:lastModifiedBy>LingLing YaoYang</cp:lastModifiedBy>
  <cp:revision>8</cp:revision>
  <dcterms:created xsi:type="dcterms:W3CDTF">2016-10-01T21:44:49Z</dcterms:created>
  <dcterms:modified xsi:type="dcterms:W3CDTF">2017-02-26T04:11:45Z</dcterms:modified>
</cp:coreProperties>
</file>