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95" r:id="rId3"/>
    <p:sldId id="259" r:id="rId4"/>
    <p:sldId id="260" r:id="rId5"/>
    <p:sldId id="261" r:id="rId6"/>
    <p:sldId id="293" r:id="rId7"/>
    <p:sldId id="263" r:id="rId8"/>
    <p:sldId id="264" r:id="rId9"/>
    <p:sldId id="270" r:id="rId10"/>
    <p:sldId id="271" r:id="rId11"/>
    <p:sldId id="303" r:id="rId12"/>
    <p:sldId id="296" r:id="rId13"/>
    <p:sldId id="297" r:id="rId14"/>
    <p:sldId id="298" r:id="rId15"/>
    <p:sldId id="299" r:id="rId16"/>
    <p:sldId id="300" r:id="rId17"/>
    <p:sldId id="301" r:id="rId18"/>
    <p:sldId id="30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82" autoAdjust="0"/>
    <p:restoredTop sz="94638" autoAdjust="0"/>
  </p:normalViewPr>
  <p:slideViewPr>
    <p:cSldViewPr>
      <p:cViewPr varScale="1">
        <p:scale>
          <a:sx n="52" d="100"/>
          <a:sy n="52" d="100"/>
        </p:scale>
        <p:origin x="-68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A5C80-74A3-4CA5-9DE2-5D6DBFB84F30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2D485-8C7B-452C-AF8D-947A23E9AAF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2" cstate="print">
            <a:alphaModFix/>
          </a:blip>
          <a:srcRect l="18092" r="2555"/>
          <a:stretch/>
        </p:blipFill>
        <p:spPr>
          <a:xfrm>
            <a:off x="-257475" y="-31015"/>
            <a:ext cx="9444828" cy="69200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buFont typeface="Calibri"/>
              <a:defRPr sz="52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hape 15"/>
          <p:cNvPicPr preferRelativeResize="0"/>
          <p:nvPr/>
        </p:nvPicPr>
        <p:blipFill rotWithShape="1">
          <a:blip r:embed="rId2" cstate="print">
            <a:alphaModFix/>
          </a:blip>
          <a:srcRect l="18092" r="2555"/>
          <a:stretch/>
        </p:blipFill>
        <p:spPr>
          <a:xfrm>
            <a:off x="-257475" y="-31015"/>
            <a:ext cx="9444828" cy="692003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rgbClr val="FFFFFF"/>
              </a:buClr>
              <a:buSzPct val="100000"/>
              <a:buFont typeface="Calibri"/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hape 19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0" y="948767"/>
            <a:ext cx="9144000" cy="7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rgbClr val="000000"/>
              </a:buClr>
              <a:buSzPct val="100000"/>
              <a:buFont typeface="Cambria"/>
              <a:defRPr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4AA6B-5310-4CD8-B0E6-9881FC3642E2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 kern="0">
                <a:solidFill>
                  <a:srgbClr val="595959"/>
                </a:solidFill>
                <a:cs typeface="Arial"/>
                <a:sym typeface="Arial"/>
              </a:rPr>
              <a:pPr algn="r"/>
              <a:t>‹#›</a:t>
            </a:fld>
            <a:endParaRPr lang="en" sz="1000"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ILENT</a:t>
            </a:r>
            <a:r>
              <a:rPr lang="en-US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IGHT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Silent night, Holy night!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All is calm, all is bright!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Round yon virgin mother and child,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Holy Infant so tender and mild.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Sleep in heavenly peace!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Sleep in heavenly peace!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Silent night, Holy night!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Shepherds quake at the sight.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Glories stream from heaven afar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Heavenly hosts sing Hallelujah.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HRIST</a:t>
            </a:r>
            <a:r>
              <a:rPr lang="en-US" dirty="0" smtClean="0">
                <a:solidFill>
                  <a:schemeClr val="bg1"/>
                </a:solidFill>
              </a:rPr>
              <a:t> the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AVIOR</a:t>
            </a:r>
            <a:r>
              <a:rPr lang="en-US" dirty="0" smtClean="0">
                <a:solidFill>
                  <a:schemeClr val="bg1"/>
                </a:solidFill>
              </a:rPr>
              <a:t> is born!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HRIST</a:t>
            </a:r>
            <a:r>
              <a:rPr lang="en-US" dirty="0" smtClean="0">
                <a:solidFill>
                  <a:schemeClr val="bg1"/>
                </a:solidFill>
              </a:rPr>
              <a:t> the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AVIOR</a:t>
            </a:r>
            <a:r>
              <a:rPr lang="en-US" dirty="0" smtClean="0">
                <a:solidFill>
                  <a:schemeClr val="bg1"/>
                </a:solidFill>
              </a:rPr>
              <a:t> is Born!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Silent night, Holy night,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Son of God, love’s pure light.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Radiant beams from thy holy face,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with the dawn of redeeming grace.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Jesus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ORD</a:t>
            </a:r>
            <a:r>
              <a:rPr lang="en-US" dirty="0" smtClean="0">
                <a:solidFill>
                  <a:schemeClr val="bg1"/>
                </a:solidFill>
              </a:rPr>
              <a:t>, at Thy birth,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Jesus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ORD</a:t>
            </a:r>
            <a:r>
              <a:rPr lang="en-US" dirty="0" smtClean="0">
                <a:solidFill>
                  <a:schemeClr val="bg1"/>
                </a:solidFill>
              </a:rPr>
              <a:t>, at Thy birth!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Silent night, Holy night!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Shepherds quake at the sight.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Glories stream from heaven afar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Heavenly hosts sing Hallelujah.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HRIST</a:t>
            </a:r>
            <a:r>
              <a:rPr lang="en-US" dirty="0" smtClean="0">
                <a:solidFill>
                  <a:schemeClr val="bg1"/>
                </a:solidFill>
              </a:rPr>
              <a:t> the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AVIOR</a:t>
            </a:r>
            <a:r>
              <a:rPr lang="en-US" dirty="0" smtClean="0">
                <a:solidFill>
                  <a:schemeClr val="bg1"/>
                </a:solidFill>
              </a:rPr>
              <a:t> is born!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HRIST</a:t>
            </a:r>
            <a:r>
              <a:rPr lang="en-US" dirty="0" smtClean="0">
                <a:solidFill>
                  <a:schemeClr val="bg1"/>
                </a:solidFill>
              </a:rPr>
              <a:t> the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AVIOR</a:t>
            </a:r>
            <a:r>
              <a:rPr lang="en-US" dirty="0" smtClean="0">
                <a:solidFill>
                  <a:schemeClr val="bg1"/>
                </a:solidFill>
              </a:rPr>
              <a:t> is Born!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Silent Night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Silent night holy night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All is calm all is bright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'Round yon virgin mother and child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Holy infant so tender and mild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Sleep in heavenly peace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Sleep in heavenly peace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Silent night holy night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Shepherds quake at the sight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Glories stream from heaven afar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Heav'nly hosts sing alleluia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Christ the Savior is born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Christ the Savior is born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Silent night holy night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Son of God love's pure light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Radiant beams from Thy holy face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With the dawn of redeeming grace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Jesus Lord at Thy birth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Christ the Savior is born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142</Words>
  <Application>Microsoft Office PowerPoint</Application>
  <PresentationFormat>On-screen Show (4:3)</PresentationFormat>
  <Paragraphs>28</Paragraphs>
  <Slides>17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simple-light-2</vt:lpstr>
      <vt:lpstr>SILENT NIGHT</vt:lpstr>
      <vt:lpstr>Silent night, Holy night! All is calm, all is bright!  Round yon virgin mother and child, Holy Infant so tender and mild. </vt:lpstr>
      <vt:lpstr>Sleep in heavenly peace! Sleep in heavenly peace!</vt:lpstr>
      <vt:lpstr>Silent night, Holy night! Shepherds quake at the sight.  Glories stream from heaven afar Heavenly hosts sing Hallelujah.</vt:lpstr>
      <vt:lpstr>CHRIST the SAVIOR is born! CHRIST the SAVIOR is Born!</vt:lpstr>
      <vt:lpstr>Silent night, Holy night, Son of God, love’s pure light.  Radiant beams from thy holy face, with the dawn of redeeming grace.</vt:lpstr>
      <vt:lpstr>Jesus LORD, at Thy birth, Jesus LORD, at Thy birth!</vt:lpstr>
      <vt:lpstr>Silent night, Holy night! Shepherds quake at the sight.  Glories stream from heaven afar Heavenly hosts sing Hallelujah.</vt:lpstr>
      <vt:lpstr>CHRIST the SAVIOR is born! CHRIST the SAVIOR is Born!</vt:lpstr>
      <vt:lpstr>Slide 10</vt:lpstr>
      <vt:lpstr>Silent Night</vt:lpstr>
      <vt:lpstr>Slide 12</vt:lpstr>
      <vt:lpstr>Slide 13</vt:lpstr>
      <vt:lpstr>Slide 14</vt:lpstr>
      <vt:lpstr>Slide 15</vt:lpstr>
      <vt:lpstr>Slide 16</vt:lpstr>
      <vt:lpstr>Slide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12.18.15</dc:title>
  <dc:creator>Nathan</dc:creator>
  <cp:lastModifiedBy>LingLing YaoYang</cp:lastModifiedBy>
  <cp:revision>29</cp:revision>
  <dcterms:created xsi:type="dcterms:W3CDTF">2015-12-19T00:43:28Z</dcterms:created>
  <dcterms:modified xsi:type="dcterms:W3CDTF">2017-02-28T01:27:27Z</dcterms:modified>
</cp:coreProperties>
</file>