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70" r:id="rId4"/>
    <p:sldId id="271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3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1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矩形 38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矩形 39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矩形 40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41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矩形 55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矩形 64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矩形 65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矩形 66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5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3E642D5-1A74-4DC4-9CBB-A7E87D99CEE2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16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9C525C-0759-4760-B851-73D6CBF9BC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1D2E7-3EE0-4B7E-A9CE-CB92DC048FB2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8CF69-6E92-4091-A7AD-1C2ED7A53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任意多边形 1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任意多边形 12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任意多边形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任意多边形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任意多边形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任意多边形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任意多边形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任意多边形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任意多边形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任意多边形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任意多边形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任意多边形 24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任意多边形 25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任意多边形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矩形 6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矩形 7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矩形 8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矩形 9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矩形 10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矩形 11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4A69B1-6BFF-4C2A-8A7E-6519959EF905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2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70116A-0759-41CA-8B1B-0ECDD9870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DAFAFCA-6C16-46CD-80D6-EB9A50E01004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198D11F-8777-4B28-AD15-79E466A32C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4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15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矩形 16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矩形 17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8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9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矩形 20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矩形 21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矩形 28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29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C3C595C-88FC-43BA-A078-DB3E7C41A08F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1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42934E-8BFF-4733-B0B8-F7BDA7508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1F5B5-9FF6-4E21-A0D5-E178DC99DC7E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D186C-F338-4DAD-BF27-4653F62E61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DB3CEE-5C27-4D5B-AEC7-AD2FBDFA6C16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E8C56B-118D-4585-AC4E-193C7CED7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6298A-8D7F-4783-9B80-A49F21509629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BF68D-5215-4D20-8832-9752EAB01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直接连接符 8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组合 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直接连接符 14"/>
            <p:cNvCxnSpPr/>
            <p:nvPr/>
          </p:nvCxnSpPr>
          <p:spPr>
            <a:xfrm rot="16200000">
              <a:off x="6663593" y="1298375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16"/>
            <p:cNvCxnSpPr/>
            <p:nvPr/>
          </p:nvCxnSpPr>
          <p:spPr>
            <a:xfrm rot="5400000" flipH="1">
              <a:off x="6744513" y="1297400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3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直接连接符 10"/>
            <p:cNvCxnSpPr/>
            <p:nvPr/>
          </p:nvCxnSpPr>
          <p:spPr>
            <a:xfrm rot="16200000">
              <a:off x="6663593" y="1298375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2"/>
            <p:cNvCxnSpPr/>
            <p:nvPr/>
          </p:nvCxnSpPr>
          <p:spPr>
            <a:xfrm rot="5400000" flipH="1">
              <a:off x="6744513" y="1297400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7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直接连接符 18"/>
            <p:cNvCxnSpPr/>
            <p:nvPr/>
          </p:nvCxnSpPr>
          <p:spPr>
            <a:xfrm rot="16200000">
              <a:off x="6663592" y="1298373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20"/>
            <p:cNvCxnSpPr/>
            <p:nvPr/>
          </p:nvCxnSpPr>
          <p:spPr>
            <a:xfrm rot="5400000" flipH="1">
              <a:off x="6744512" y="1297398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日期占位符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B02DBAD-EDAC-4BB3-BC0C-B3C5C7952BDB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20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4CF527-BE7A-4E0C-BB6C-991CC58231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58064-0CDC-49E8-8F32-CEEE379C22DC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2C192-AB2D-4739-8D99-6525A11B6C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47A29-C318-465E-8855-FD660831AE06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93190-67B4-432C-A357-A40BC834C6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矩形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矩形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36" name="文本占位符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203F521-3531-434B-93AA-96FC786A1AE2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5897261-428E-49F7-A8DA-59CC55209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695" r:id="rId2"/>
    <p:sldLayoutId id="2147483701" r:id="rId3"/>
    <p:sldLayoutId id="2147483702" r:id="rId4"/>
    <p:sldLayoutId id="2147483703" r:id="rId5"/>
    <p:sldLayoutId id="2147483696" r:id="rId6"/>
    <p:sldLayoutId id="2147483704" r:id="rId7"/>
    <p:sldLayoutId id="2147483697" r:id="rId8"/>
    <p:sldLayoutId id="2147483705" r:id="rId9"/>
    <p:sldLayoutId id="2147483698" r:id="rId10"/>
    <p:sldLayoutId id="21474836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Shout to the Lord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My Jesus, my Savoir,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Lord, there is none like you;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All of my days,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I want to praise the wonders of your mighty love.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My comfort, my shelter,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Tower of refuge and strength;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Let every breath, all that I am,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Never cease to worship you.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 lnSpcReduction="10000"/>
          </a:bodyPr>
          <a:lstStyle/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Shout to the Lord,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All the earth, let us sing.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Power and majesty,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Praise to the King;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Mountains bow down and the seas will roar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All the sound of your name.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I sing for joy at the work of your hands,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Forever I’ll love you,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Forever I’ll stand,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Nothing compares to the promise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I have in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My Jesus, my Savoir,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Lord, there is none like you;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All of my days,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I want to praise the wonders of your mighty love.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My comfort, my shelter,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Tower of refuge and strength;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Let every breath, all that I am,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mtClean="0"/>
              <a:t>Never cease to worship you.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 lnSpcReduction="10000"/>
          </a:bodyPr>
          <a:lstStyle/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(Chorus) Shout to the Lord,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All the earth, let us sing.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Power and majesty,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Praise to the King;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Mountains bow down and the seas will roar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All the sound of your name.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I sing for joy at the work of your hands,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Forever I’ll love you,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Forever I’ll stand,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Nothing compares to the promise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I have in you. (2x)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穿越">
  <a:themeElements>
    <a:clrScheme name="穿越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穿越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穿越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184</TotalTime>
  <Words>258</Words>
  <Application>Microsoft Office PowerPoint</Application>
  <PresentationFormat>On-screen Show (4:3)</PresentationFormat>
  <Paragraphs>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Consolas</vt:lpstr>
      <vt:lpstr>Corbel</vt:lpstr>
      <vt:lpstr>Wingdings</vt:lpstr>
      <vt:lpstr>Wingdings 2</vt:lpstr>
      <vt:lpstr>Wingdings 3</vt:lpstr>
      <vt:lpstr>Calibri</vt:lpstr>
      <vt:lpstr>穿越</vt:lpstr>
      <vt:lpstr>Shout to the Lord</vt:lpstr>
      <vt:lpstr>Slide 2</vt:lpstr>
      <vt:lpstr>Slide 3</vt:lpstr>
      <vt:lpstr>Slide 4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Come!  Worship our Almighty God</dc:title>
  <dc:creator>Chelsea</dc:creator>
  <cp:lastModifiedBy>LingLing YaoYang</cp:lastModifiedBy>
  <cp:revision>20</cp:revision>
  <dcterms:created xsi:type="dcterms:W3CDTF">2011-09-08T22:26:10Z</dcterms:created>
  <dcterms:modified xsi:type="dcterms:W3CDTF">2017-03-01T02:26:29Z</dcterms:modified>
</cp:coreProperties>
</file>