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</p:sldMasterIdLst>
  <p:notesMasterIdLst>
    <p:notesMasterId r:id="rId27"/>
  </p:notesMasterIdLst>
  <p:sldIdLst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040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BAD06-FBE2-4EC9-AD90-A0E053374137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05562-D8AE-4BB5-973E-B30A5A1C80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585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65E99E-BE56-4FF4-8A2D-996C12D320C0}" type="datetimeFigureOut">
              <a:rPr lang="en-US" smtClean="0"/>
              <a:pPr/>
              <a:t>3/12/2017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55854-DB71-4FF0-8141-3BA732BC10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EE40E-BA35-4279-B4E9-0B524E9EC6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Shoulders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200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When confusion’s my companion</a:t>
            </a:r>
          </a:p>
          <a:p>
            <a:pPr marL="0" indent="0" algn="ctr">
              <a:buNone/>
            </a:pPr>
            <a:r>
              <a:rPr lang="en-US" dirty="0" smtClean="0"/>
              <a:t>And despair holds me for ransom</a:t>
            </a:r>
          </a:p>
          <a:p>
            <a:pPr marL="0" indent="0" algn="ctr">
              <a:buNone/>
            </a:pPr>
            <a:r>
              <a:rPr lang="en-US" dirty="0" smtClean="0"/>
              <a:t>I will feel no fear</a:t>
            </a:r>
          </a:p>
          <a:p>
            <a:pPr marL="0" indent="0" algn="ctr">
              <a:buNone/>
            </a:pPr>
            <a:r>
              <a:rPr lang="en-US" dirty="0" smtClean="0"/>
              <a:t>I know that You are near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914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When I’m caught deep in the valley</a:t>
            </a:r>
          </a:p>
          <a:p>
            <a:pPr marL="0" indent="0" algn="ctr">
              <a:buNone/>
            </a:pPr>
            <a:r>
              <a:rPr lang="en-US" dirty="0" smtClean="0"/>
              <a:t>With chaos for my company</a:t>
            </a:r>
          </a:p>
          <a:p>
            <a:pPr marL="0" indent="0" algn="ctr">
              <a:buNone/>
            </a:pPr>
            <a:r>
              <a:rPr lang="en-US" dirty="0" smtClean="0"/>
              <a:t>I’ll find my comfort here</a:t>
            </a:r>
          </a:p>
          <a:p>
            <a:pPr marL="0" indent="0" algn="ctr">
              <a:buNone/>
            </a:pPr>
            <a:r>
              <a:rPr lang="en-US" dirty="0" err="1" smtClean="0"/>
              <a:t>‘Cause</a:t>
            </a:r>
            <a:r>
              <a:rPr lang="en-US" dirty="0" smtClean="0"/>
              <a:t> I know that You are near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009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My help comes from You</a:t>
            </a:r>
          </a:p>
          <a:p>
            <a:pPr marL="0" indent="0" algn="ctr">
              <a:buNone/>
            </a:pPr>
            <a:r>
              <a:rPr lang="en-US" dirty="0" smtClean="0"/>
              <a:t>You’re right here, pulling me through</a:t>
            </a:r>
          </a:p>
          <a:p>
            <a:pPr marL="0" indent="0" algn="ctr">
              <a:buNone/>
            </a:pPr>
            <a:r>
              <a:rPr lang="en-US" dirty="0" smtClean="0"/>
              <a:t>You carry my weakness, my sickness, my brokenness all on Your shoulders</a:t>
            </a:r>
          </a:p>
          <a:p>
            <a:pPr marL="0" indent="0" algn="ctr">
              <a:buNone/>
            </a:pPr>
            <a:r>
              <a:rPr lang="en-US" dirty="0" smtClean="0"/>
              <a:t>You shoulders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838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My help comes from You</a:t>
            </a:r>
          </a:p>
          <a:p>
            <a:pPr marL="0" indent="0" algn="ctr">
              <a:buNone/>
            </a:pPr>
            <a:r>
              <a:rPr lang="en-US" dirty="0" smtClean="0"/>
              <a:t>You are my rest, my rescue</a:t>
            </a:r>
          </a:p>
          <a:p>
            <a:pPr marL="0" indent="0" algn="ctr">
              <a:buNone/>
            </a:pPr>
            <a:r>
              <a:rPr lang="en-US" dirty="0" smtClean="0"/>
              <a:t>I don’t have to see to believe that You’re lifting me up on Your shoulders</a:t>
            </a:r>
          </a:p>
          <a:p>
            <a:pPr marL="0" indent="0" algn="ctr">
              <a:buNone/>
            </a:pPr>
            <a:r>
              <a:rPr lang="en-US" dirty="0" smtClean="0"/>
              <a:t>Your shoulders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30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 mend what once was shattered</a:t>
            </a:r>
          </a:p>
          <a:p>
            <a:pPr marL="0" indent="0" algn="ctr">
              <a:buNone/>
            </a:pPr>
            <a:r>
              <a:rPr lang="en-US" dirty="0" smtClean="0"/>
              <a:t>And You turn my tears to laughter</a:t>
            </a:r>
          </a:p>
          <a:p>
            <a:pPr marL="0" indent="0" algn="ctr">
              <a:buNone/>
            </a:pPr>
            <a:r>
              <a:rPr lang="en-US" dirty="0" smtClean="0"/>
              <a:t>Your forgiveness is my fortress</a:t>
            </a:r>
          </a:p>
          <a:p>
            <a:pPr marL="0" indent="0" algn="ctr">
              <a:buNone/>
            </a:pPr>
            <a:r>
              <a:rPr lang="en-US" dirty="0" smtClean="0"/>
              <a:t>Oh Your mercy is relentless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998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My help comes from You</a:t>
            </a:r>
          </a:p>
          <a:p>
            <a:pPr marL="0" indent="0" algn="ctr">
              <a:buNone/>
            </a:pPr>
            <a:r>
              <a:rPr lang="en-US" dirty="0" smtClean="0"/>
              <a:t>You’re right here, pulling me through</a:t>
            </a:r>
          </a:p>
          <a:p>
            <a:pPr marL="0" indent="0" algn="ctr">
              <a:buNone/>
            </a:pPr>
            <a:r>
              <a:rPr lang="en-US" dirty="0" smtClean="0"/>
              <a:t>You carry my weakness, my sickness, my brokenness all on Your shoulders</a:t>
            </a:r>
          </a:p>
          <a:p>
            <a:pPr marL="0" indent="0" algn="ctr">
              <a:buNone/>
            </a:pPr>
            <a:r>
              <a:rPr lang="en-US" dirty="0" smtClean="0"/>
              <a:t>You shoulders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641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My help comes from You</a:t>
            </a:r>
          </a:p>
          <a:p>
            <a:pPr marL="0" indent="0" algn="ctr">
              <a:buNone/>
            </a:pPr>
            <a:r>
              <a:rPr lang="en-US" dirty="0" smtClean="0"/>
              <a:t>You are my rest, my rescue</a:t>
            </a:r>
          </a:p>
          <a:p>
            <a:pPr marL="0" indent="0" algn="ctr">
              <a:buNone/>
            </a:pPr>
            <a:r>
              <a:rPr lang="en-US" dirty="0" smtClean="0"/>
              <a:t>I don’t have to see to believe that You’re lifting me up on Your shoulders</a:t>
            </a:r>
          </a:p>
          <a:p>
            <a:pPr marL="0" indent="0" algn="ctr">
              <a:buNone/>
            </a:pPr>
            <a:r>
              <a:rPr lang="en-US" dirty="0" smtClean="0"/>
              <a:t>Your shoulders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209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My help is from you</a:t>
            </a:r>
          </a:p>
          <a:p>
            <a:pPr marL="0" indent="0" algn="ctr">
              <a:buNone/>
            </a:pPr>
            <a:r>
              <a:rPr lang="en-US" dirty="0" smtClean="0"/>
              <a:t>Don’t have to see it to believe it</a:t>
            </a:r>
          </a:p>
          <a:p>
            <a:pPr marL="0" indent="0" algn="ctr">
              <a:buNone/>
            </a:pPr>
            <a:r>
              <a:rPr lang="en-US" dirty="0" smtClean="0"/>
              <a:t>My help is from you</a:t>
            </a:r>
          </a:p>
          <a:p>
            <a:pPr marL="0" indent="0" algn="ctr">
              <a:buNone/>
            </a:pPr>
            <a:r>
              <a:rPr lang="en-US" dirty="0" smtClean="0"/>
              <a:t>Don’t have to see it, </a:t>
            </a:r>
            <a:r>
              <a:rPr lang="en-US" dirty="0" err="1" smtClean="0"/>
              <a:t>‘cause</a:t>
            </a:r>
            <a:r>
              <a:rPr lang="en-US" dirty="0" smtClean="0"/>
              <a:t> I know</a:t>
            </a:r>
          </a:p>
          <a:p>
            <a:pPr marL="0" indent="0" algn="ctr">
              <a:buNone/>
            </a:pPr>
            <a:r>
              <a:rPr lang="en-US" dirty="0" err="1" smtClean="0"/>
              <a:t>‘cause</a:t>
            </a:r>
            <a:r>
              <a:rPr lang="en-US" dirty="0" smtClean="0"/>
              <a:t> I know it’s true</a:t>
            </a:r>
          </a:p>
          <a:p>
            <a:pPr marL="0" indent="0" algn="ctr">
              <a:buNone/>
            </a:pPr>
            <a:r>
              <a:rPr lang="en-US" dirty="0" smtClean="0"/>
              <a:t>x2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402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My help comes from You</a:t>
            </a:r>
          </a:p>
          <a:p>
            <a:pPr marL="0" indent="0" algn="ctr">
              <a:buNone/>
            </a:pPr>
            <a:r>
              <a:rPr lang="en-US" dirty="0" smtClean="0"/>
              <a:t>You’re right here, pulling me through</a:t>
            </a:r>
          </a:p>
          <a:p>
            <a:pPr marL="0" indent="0" algn="ctr">
              <a:buNone/>
            </a:pPr>
            <a:r>
              <a:rPr lang="en-US" dirty="0" smtClean="0"/>
              <a:t>You carry my weakness, my sickness, my brokenness all on Your shoulders</a:t>
            </a:r>
          </a:p>
          <a:p>
            <a:pPr marL="0" indent="0" algn="ctr">
              <a:buNone/>
            </a:pPr>
            <a:r>
              <a:rPr lang="en-US" dirty="0" smtClean="0"/>
              <a:t>You shoulders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712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My help comes from You</a:t>
            </a:r>
          </a:p>
          <a:p>
            <a:pPr marL="0" indent="0" algn="ctr">
              <a:buNone/>
            </a:pPr>
            <a:r>
              <a:rPr lang="en-US" dirty="0" smtClean="0"/>
              <a:t>You are my rest, my rescue</a:t>
            </a:r>
          </a:p>
          <a:p>
            <a:pPr marL="0" indent="0" algn="ctr">
              <a:buNone/>
            </a:pPr>
            <a:r>
              <a:rPr lang="en-US" dirty="0" smtClean="0"/>
              <a:t>I don’t have to see to believe that You’re lifting me up on Your shoulders</a:t>
            </a:r>
          </a:p>
          <a:p>
            <a:pPr marL="0" indent="0" algn="ctr">
              <a:buNone/>
            </a:pPr>
            <a:r>
              <a:rPr lang="en-US" dirty="0" smtClean="0"/>
              <a:t>Your shoulders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781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My help is from you</a:t>
            </a:r>
          </a:p>
          <a:p>
            <a:pPr marL="0" indent="0" algn="ctr">
              <a:buNone/>
            </a:pPr>
            <a:r>
              <a:rPr lang="en-US" dirty="0" smtClean="0"/>
              <a:t>Don’t have to see it to believe it</a:t>
            </a:r>
          </a:p>
          <a:p>
            <a:pPr marL="0" indent="0" algn="ctr">
              <a:buNone/>
            </a:pPr>
            <a:r>
              <a:rPr lang="en-US" dirty="0" smtClean="0"/>
              <a:t>My help is from you</a:t>
            </a:r>
          </a:p>
          <a:p>
            <a:pPr marL="0" indent="0" algn="ctr">
              <a:buNone/>
            </a:pPr>
            <a:r>
              <a:rPr lang="en-US" dirty="0" smtClean="0"/>
              <a:t>Don’t have to see it, </a:t>
            </a:r>
            <a:r>
              <a:rPr lang="en-US" dirty="0" err="1" smtClean="0"/>
              <a:t>‘cause</a:t>
            </a:r>
            <a:r>
              <a:rPr lang="en-US" dirty="0" smtClean="0"/>
              <a:t> I know</a:t>
            </a:r>
          </a:p>
          <a:p>
            <a:pPr marL="0" indent="0" algn="ctr">
              <a:buNone/>
            </a:pPr>
            <a:r>
              <a:rPr lang="en-US" dirty="0" err="1" smtClean="0"/>
              <a:t>‘cause</a:t>
            </a:r>
            <a:r>
              <a:rPr lang="en-US" dirty="0" smtClean="0"/>
              <a:t> I know it’s true</a:t>
            </a:r>
          </a:p>
          <a:p>
            <a:pPr marL="0" indent="0" algn="ctr">
              <a:buNone/>
            </a:pPr>
            <a:r>
              <a:rPr lang="en-US" dirty="0" smtClean="0"/>
              <a:t>x2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006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5000" b="1" dirty="0" smtClean="0">
                <a:latin typeface="Cambria" pitchFamily="18" charset="0"/>
              </a:rPr>
              <a:t>Shoulders</a:t>
            </a:r>
          </a:p>
          <a:p>
            <a:pPr algn="ctr">
              <a:buNone/>
            </a:pPr>
            <a:r>
              <a:rPr lang="en-US" sz="2500" dirty="0" smtClean="0">
                <a:latin typeface="Cambria" pitchFamily="18" charset="0"/>
              </a:rPr>
              <a:t>For King and Country</a:t>
            </a:r>
            <a:endParaRPr lang="en-US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When confusion's my companion</a:t>
            </a:r>
            <a:br>
              <a:rPr lang="en-US" sz="3600" dirty="0" smtClean="0"/>
            </a:br>
            <a:r>
              <a:rPr lang="en-US" sz="3600" dirty="0" smtClean="0"/>
              <a:t>And despair holds me for ransom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 will feel no fear</a:t>
            </a:r>
            <a:br>
              <a:rPr lang="en-US" sz="3600" dirty="0" smtClean="0"/>
            </a:br>
            <a:r>
              <a:rPr lang="en-US" sz="3600" dirty="0" smtClean="0"/>
              <a:t>I know that You are near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When I'm caught deep in the valley</a:t>
            </a:r>
            <a:br>
              <a:rPr lang="en-US" sz="3600" dirty="0" smtClean="0"/>
            </a:br>
            <a:r>
              <a:rPr lang="en-US" sz="3600" dirty="0" smtClean="0"/>
              <a:t>With chaos for my company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I'll find my comfort here</a:t>
            </a:r>
            <a:br>
              <a:rPr lang="en-US" sz="3600" dirty="0" smtClean="0"/>
            </a:br>
            <a:r>
              <a:rPr lang="en-US" sz="3600" dirty="0" smtClean="0"/>
              <a:t>‘Cause I know that You are near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My help comes from You</a:t>
            </a:r>
            <a:br>
              <a:rPr lang="en-US" sz="3600" dirty="0" smtClean="0"/>
            </a:br>
            <a:r>
              <a:rPr lang="en-US" sz="3600" dirty="0" smtClean="0"/>
              <a:t>You're right here, pulling me through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 carry my weakness, my sickness, my brokenness all on Your shoulders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shoulders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My help comes from You</a:t>
            </a:r>
            <a:br>
              <a:rPr lang="en-US" sz="3600" dirty="0" smtClean="0"/>
            </a:br>
            <a:r>
              <a:rPr lang="en-US" sz="3600" dirty="0" smtClean="0"/>
              <a:t>You are my rest, my rescue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 don't have to see to believe that You're lifting me up on Your shoulders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shoulders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You mend what once was shattered</a:t>
            </a:r>
            <a:br>
              <a:rPr lang="en-US" sz="3600" dirty="0" smtClean="0"/>
            </a:br>
            <a:r>
              <a:rPr lang="en-US" sz="3600" dirty="0" smtClean="0"/>
              <a:t>And You turn my tears to laughter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forgiveness is my fortress</a:t>
            </a:r>
            <a:br>
              <a:rPr lang="en-US" sz="3600" dirty="0" smtClean="0"/>
            </a:br>
            <a:r>
              <a:rPr lang="en-US" sz="3600" dirty="0" smtClean="0"/>
              <a:t>Oh Your mercy is relentless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My help comes from You</a:t>
            </a:r>
            <a:br>
              <a:rPr lang="en-US" sz="3600" dirty="0" smtClean="0"/>
            </a:br>
            <a:r>
              <a:rPr lang="en-US" sz="3600" dirty="0" smtClean="0"/>
              <a:t>You're right here, pulling me through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 carry my weakness, my sickness, my brokenness all on Your shoulders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shoulders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My help comes from You</a:t>
            </a:r>
            <a:br>
              <a:rPr lang="en-US" sz="3600" dirty="0" smtClean="0"/>
            </a:br>
            <a:r>
              <a:rPr lang="en-US" sz="3600" dirty="0" smtClean="0"/>
              <a:t>You are my rest, my rescue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 don't have to see to believe that You're lifting me up on Your shoulders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shoulders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My help is from You</a:t>
            </a:r>
            <a:br>
              <a:rPr lang="en-US" sz="3600" dirty="0" smtClean="0"/>
            </a:br>
            <a:r>
              <a:rPr lang="en-US" sz="3600" dirty="0" smtClean="0"/>
              <a:t>(Don't have to see it to believe it)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My help is from you</a:t>
            </a:r>
            <a:br>
              <a:rPr lang="en-US" sz="3600" dirty="0" smtClean="0"/>
            </a:br>
            <a:r>
              <a:rPr lang="en-US" sz="3600" dirty="0" smtClean="0"/>
              <a:t>(Don't have to see it, ‘cause I know, ‘cause I know it's true)</a:t>
            </a:r>
          </a:p>
          <a:p>
            <a:pPr algn="ctr">
              <a:buNone/>
              <a:tabLst>
                <a:tab pos="4856163" algn="l"/>
              </a:tabLst>
            </a:pPr>
            <a:endParaRPr lang="en-US" sz="3600" dirty="0" smtClean="0">
              <a:latin typeface="Cambria" pitchFamily="18" charset="0"/>
            </a:endParaRP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>
                <a:latin typeface="Cambria" pitchFamily="18" charset="0"/>
              </a:rPr>
              <a:t>(x2)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My help comes from You</a:t>
            </a:r>
            <a:br>
              <a:rPr lang="en-US" sz="3600" dirty="0" smtClean="0"/>
            </a:br>
            <a:r>
              <a:rPr lang="en-US" sz="3600" dirty="0" smtClean="0"/>
              <a:t>You're right here, pulling me through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 carry my weakness, my sickness, my brokenness all on Your shoulders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shoulders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My help comes from You</a:t>
            </a:r>
            <a:br>
              <a:rPr lang="en-US" sz="3600" dirty="0" smtClean="0"/>
            </a:br>
            <a:r>
              <a:rPr lang="en-US" sz="3600" dirty="0" smtClean="0"/>
              <a:t>You are my rest, my rescue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 don't have to see to believe that You're lifting me up on Your shoulders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shoulders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My help is from You</a:t>
            </a:r>
            <a:br>
              <a:rPr lang="en-US" sz="3600" dirty="0" smtClean="0"/>
            </a:br>
            <a:r>
              <a:rPr lang="en-US" sz="3600" dirty="0" smtClean="0"/>
              <a:t>(Don't have to see it to believe it)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My help is from you</a:t>
            </a:r>
            <a:br>
              <a:rPr lang="en-US" sz="3600" dirty="0" smtClean="0"/>
            </a:br>
            <a:r>
              <a:rPr lang="en-US" sz="3600" dirty="0" smtClean="0"/>
              <a:t>(Don't have to see it, ‘cause I know, ‘cause I know it's true)</a:t>
            </a:r>
          </a:p>
          <a:p>
            <a:pPr algn="ctr">
              <a:buNone/>
              <a:tabLst>
                <a:tab pos="4856163" algn="l"/>
              </a:tabLst>
            </a:pPr>
            <a:endParaRPr lang="en-US" sz="3600" dirty="0" smtClean="0">
              <a:latin typeface="Cambria" pitchFamily="18" charset="0"/>
            </a:endParaRP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>
                <a:latin typeface="Cambria" pitchFamily="18" charset="0"/>
              </a:rPr>
              <a:t>(x2)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137</TotalTime>
  <Words>353</Words>
  <Application>Microsoft Office PowerPoint</Application>
  <PresentationFormat>On-screen Show (4:3)</PresentationFormat>
  <Paragraphs>66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Concourse</vt:lpstr>
      <vt:lpstr>Office Theme</vt:lpstr>
      <vt:lpstr>Shoulders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5-1-16</dc:title>
  <dc:creator>FCCCC</dc:creator>
  <cp:lastModifiedBy>LingLing YaoYang</cp:lastModifiedBy>
  <cp:revision>8</cp:revision>
  <dcterms:created xsi:type="dcterms:W3CDTF">2016-05-01T16:35:44Z</dcterms:created>
  <dcterms:modified xsi:type="dcterms:W3CDTF">2017-03-12T22:28:06Z</dcterms:modified>
</cp:coreProperties>
</file>