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280" r:id="rId13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396" y="-6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1016000" y="533400"/>
            <a:ext cx="11053763" cy="995363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Optima" charset="0"/>
              </a:rPr>
              <a:t>Shine Jesus Shine</a:t>
            </a:r>
          </a:p>
        </p:txBody>
      </p:sp>
      <p:sp>
        <p:nvSpPr>
          <p:cNvPr id="11267" name="Subtitle 2"/>
          <p:cNvSpPr>
            <a:spLocks noGrp="1"/>
          </p:cNvSpPr>
          <p:nvPr>
            <p:ph type="subTitle" idx="1"/>
          </p:nvPr>
        </p:nvSpPr>
        <p:spPr bwMode="auto">
          <a:xfrm>
            <a:off x="1016000" y="1905000"/>
            <a:ext cx="11049000" cy="6877050"/>
          </a:xfrm>
          <a:noFill/>
          <a:ln>
            <a:miter lim="800000"/>
            <a:headEnd/>
            <a:tailEnd/>
          </a:ln>
        </p:spPr>
        <p:txBody>
          <a:bodyPr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Lord, the light of Your love is shining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In the midst of the darkness shining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Jesus light of the world shine upon us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Set us free by the truth you now bring us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Shine on me, shine on me</a:t>
            </a:r>
          </a:p>
          <a:p>
            <a:pPr eaLnBrk="1" hangingPunct="1">
              <a:spcBef>
                <a:spcPct val="0"/>
              </a:spcBef>
            </a:pPr>
            <a:endParaRPr lang="en-US" sz="2600" u="sng" smtClean="0">
              <a:solidFill>
                <a:srgbClr val="525252"/>
              </a:solidFill>
              <a:latin typeface="Optima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600" u="sng" smtClean="0">
                <a:solidFill>
                  <a:srgbClr val="525252"/>
                </a:solidFill>
                <a:latin typeface="Optima" charset="0"/>
              </a:rPr>
              <a:t>Chorus:</a:t>
            </a: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  Shine Jesus shine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Fill this land with the Father’s glory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Blaze Spirit blaze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Set our hearts on fire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Flow river flow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Flood the nations with grace and mercy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Send forth Your word</a:t>
            </a:r>
          </a:p>
          <a:p>
            <a:pPr eaLnBrk="1" hangingPunct="1">
              <a:spcBef>
                <a:spcPct val="0"/>
              </a:spcBef>
            </a:pPr>
            <a:r>
              <a:rPr lang="en-US" sz="2600" smtClean="0">
                <a:solidFill>
                  <a:srgbClr val="525252"/>
                </a:solidFill>
                <a:latin typeface="Optima" charset="0"/>
              </a:rPr>
              <a:t>Lord and let there be light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3436</TotalTime>
  <Pages>0</Pages>
  <Words>84</Words>
  <Characters>0</Characters>
  <Application>Microsoft Office PowerPoint</Application>
  <PresentationFormat>Custom</PresentationFormat>
  <Lines>0</Lines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Shine Jesus Shine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78</cp:revision>
  <dcterms:created xsi:type="dcterms:W3CDTF">2011-04-17T16:56:01Z</dcterms:created>
  <dcterms:modified xsi:type="dcterms:W3CDTF">2017-03-01T02:25:57Z</dcterms:modified>
</cp:coreProperties>
</file>