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</p:sldIdLst>
  <p:sldSz cx="9144000" cy="5143500" type="screen16x9"/>
  <p:notesSz cx="6858000" cy="9144000"/>
  <p:embeddedFontLst>
    <p:embeddedFont>
      <p:font typeface="Proxima Nova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" y="-5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w/ Subtitle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Scandal of Grace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Hillsong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Grace what have You done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Murdered for me on that cross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Accused in absence of wrong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My sin washed away in Your blood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Too much to make sense of it all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know that Your love breaks my fall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scandal of grace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died in my place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So my soul will live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Oh to be like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Give all I have just to know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Jesus there's no-one beside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Forever the hope in my heart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Death where is your sting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 power is as dead as my sin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cross has taught me to live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mercy my heart now to sing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Oh to be like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Give all I have just to know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Jesus there's no-one beside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Forever the hope in my heart [x2]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 it's all because of You Jesus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It's all because of You Jesus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It's all because of Your love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That my soul will live [x2]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Oh to be like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Give all I have just to know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Jesus there's no-one beside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Forever the hope in my heart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On-screen Show (16:9)</PresentationFormat>
  <Paragraphs>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Proxima Nova</vt:lpstr>
      <vt:lpstr>spearmint</vt:lpstr>
      <vt:lpstr>Scandal of Grace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8/27/16 </dc:title>
  <dc:creator>LingLing YaoYang</dc:creator>
  <cp:lastModifiedBy>LingLing YaoYang</cp:lastModifiedBy>
  <cp:revision>3</cp:revision>
  <dcterms:modified xsi:type="dcterms:W3CDTF">2017-02-28T02:06:52Z</dcterms:modified>
</cp:coreProperties>
</file>