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theme/theme14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47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5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  <p:sldMasterId id="2147483793" r:id="rId13"/>
    <p:sldMasterId id="2147483805" r:id="rId14"/>
  </p:sldMasterIdLst>
  <p:sldIdLst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78" r:id="rId23"/>
    <p:sldId id="279" r:id="rId24"/>
    <p:sldId id="280" r:id="rId25"/>
    <p:sldId id="281" r:id="rId26"/>
    <p:sldId id="282" r:id="rId27"/>
    <p:sldId id="283" r:id="rId28"/>
    <p:sldId id="277" r:id="rId29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5pPr>
    <a:lvl6pPr marL="22860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6pPr>
    <a:lvl7pPr marL="27432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7pPr>
    <a:lvl8pPr marL="32004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8pPr>
    <a:lvl9pPr marL="36576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240" y="-84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01100" y="8382000"/>
            <a:ext cx="2298700" cy="82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8382000"/>
            <a:ext cx="6743700" cy="82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21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535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45075" y="1638300"/>
            <a:ext cx="1317625" cy="6553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1638300"/>
            <a:ext cx="3800475" cy="6553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79787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7978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3029939"/>
            <a:ext cx="11054080" cy="2090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5527040"/>
            <a:ext cx="9103360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8FDB-201F-4BA4-A40F-0E28A28C077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A0C9-7774-4C26-901D-330B56B292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414068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8FDB-201F-4BA4-A40F-0E28A28C077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A0C9-7774-4C26-901D-330B56B292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204171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6267592"/>
            <a:ext cx="11054080" cy="1937173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4133993"/>
            <a:ext cx="11054080" cy="213359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8FDB-201F-4BA4-A40F-0E28A28C077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A0C9-7774-4C26-901D-330B56B292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246850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8FDB-201F-4BA4-A40F-0E28A28C077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A0C9-7774-4C26-901D-330B56B292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336604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746045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746045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59" y="2183272"/>
            <a:ext cx="5748302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59" y="3093155"/>
            <a:ext cx="5748302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8FDB-201F-4BA4-A40F-0E28A28C077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A0C9-7774-4C26-901D-330B56B292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975726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8FDB-201F-4BA4-A40F-0E28A28C077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A0C9-7774-4C26-901D-330B56B292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551461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8FDB-201F-4BA4-A40F-0E28A28C077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A0C9-7774-4C26-901D-330B56B292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125710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1" y="388338"/>
            <a:ext cx="4278490" cy="165269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6" y="388339"/>
            <a:ext cx="7270044" cy="832442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1" y="2041032"/>
            <a:ext cx="4278490" cy="6671734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8FDB-201F-4BA4-A40F-0E28A28C077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A0C9-7774-4C26-901D-330B56B292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504777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6827520"/>
            <a:ext cx="7802880" cy="806027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871502"/>
            <a:ext cx="7802880" cy="5852160"/>
          </a:xfrm>
        </p:spPr>
        <p:txBody>
          <a:bodyPr/>
          <a:lstStyle>
            <a:lvl1pPr marL="0" indent="0">
              <a:buNone/>
              <a:defRPr sz="4600"/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7633547"/>
            <a:ext cx="7802880" cy="1144693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8FDB-201F-4BA4-A40F-0E28A28C077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A0C9-7774-4C26-901D-330B56B292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209073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8FDB-201F-4BA4-A40F-0E28A28C077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A0C9-7774-4C26-901D-330B56B292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848537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390597"/>
            <a:ext cx="2926080" cy="83221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390597"/>
            <a:ext cx="8561493" cy="83221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8FDB-201F-4BA4-A40F-0E28A28C077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A0C9-7774-4C26-901D-330B56B292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703991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3029939"/>
            <a:ext cx="11054080" cy="2090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5527040"/>
            <a:ext cx="9103360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6267592"/>
            <a:ext cx="11054080" cy="1937173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4133993"/>
            <a:ext cx="11054080" cy="213359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746045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746045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59" y="2183272"/>
            <a:ext cx="5748302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59" y="3093155"/>
            <a:ext cx="5748302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1" y="388338"/>
            <a:ext cx="4278490" cy="165269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6" y="388339"/>
            <a:ext cx="7270044" cy="832442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1" y="2041032"/>
            <a:ext cx="4278490" cy="6671734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6827520"/>
            <a:ext cx="7802880" cy="806027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871502"/>
            <a:ext cx="7802880" cy="5852160"/>
          </a:xfrm>
        </p:spPr>
        <p:txBody>
          <a:bodyPr/>
          <a:lstStyle>
            <a:lvl1pPr marL="0" indent="0">
              <a:buNone/>
              <a:defRPr sz="4600"/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7633547"/>
            <a:ext cx="7802880" cy="1144693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390597"/>
            <a:ext cx="2926080" cy="83221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390597"/>
            <a:ext cx="8561493" cy="83221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0"/>
            <a:ext cx="9194800" cy="469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8788400"/>
            <a:ext cx="9194800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421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1638300"/>
            <a:ext cx="5270500" cy="323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4864100"/>
            <a:ext cx="5270500" cy="3327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/>
          </p:cNvSpPr>
          <p:nvPr/>
        </p:nvSpPr>
        <p:spPr bwMode="auto">
          <a:xfrm>
            <a:off x="787400" y="762000"/>
            <a:ext cx="11430000" cy="8204200"/>
          </a:xfrm>
          <a:prstGeom prst="roundRect">
            <a:avLst>
              <a:gd name="adj" fmla="val 926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1384300"/>
            <a:ext cx="10820400" cy="698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3467100"/>
            <a:ext cx="10820400" cy="283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 vert="horz" lIns="130046" tIns="65023" rIns="130046" bIns="6502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fld id="{296A8FDB-201F-4BA4-A40F-0E28A28C077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t>2/26/2017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fld id="{FB1EA0C9-7774-4C26-901D-330B56B2923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6585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xStyles>
    <p:titleStyle>
      <a:lvl1pPr algn="ctr" defTabSz="1300460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7672" indent="-487672" algn="l" defTabSz="1300460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6623" indent="-406394" algn="l" defTabSz="130046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75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804" indent="-325115" algn="l" defTabSz="13004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34" indent="-325115" algn="l" defTabSz="13004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 vert="horz" lIns="130046" tIns="65023" rIns="130046" bIns="6502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fld id="{1525444D-48B4-4E32-B288-B6744785E5AC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t>2/26/2017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fld id="{59A04905-C47E-40A5-BAD6-2F228E03930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xStyles>
    <p:titleStyle>
      <a:lvl1pPr algn="ctr" defTabSz="1300460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7672" indent="-487672" algn="l" defTabSz="1300460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6623" indent="-406394" algn="l" defTabSz="130046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75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804" indent="-325115" algn="l" defTabSz="13004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34" indent="-325115" algn="l" defTabSz="13004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13004800" cy="97536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975362"/>
            <a:ext cx="11704320" cy="7737405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6300" dirty="0" smtClean="0">
                <a:latin typeface="David" pitchFamily="34" charset="-79"/>
                <a:cs typeface="David" pitchFamily="34" charset="-79"/>
              </a:rPr>
              <a:t>Refiner’s Fire</a:t>
            </a:r>
          </a:p>
          <a:p>
            <a:pPr algn="ctr">
              <a:buNone/>
            </a:pPr>
            <a:r>
              <a:rPr lang="en-US" sz="2800" b="1" dirty="0" smtClean="0">
                <a:latin typeface="David" pitchFamily="34" charset="-79"/>
                <a:cs typeface="David" pitchFamily="34" charset="-79"/>
              </a:rPr>
              <a:t>Brian </a:t>
            </a:r>
            <a:r>
              <a:rPr lang="en-US" sz="2800" b="1" dirty="0" err="1" smtClean="0">
                <a:latin typeface="David" pitchFamily="34" charset="-79"/>
                <a:cs typeface="David" pitchFamily="34" charset="-79"/>
              </a:rPr>
              <a:t>Doerksen</a:t>
            </a:r>
            <a:endParaRPr lang="en-US" sz="2800" b="1" dirty="0" smtClean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13004800" cy="97536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975362"/>
            <a:ext cx="11704320" cy="7737405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Purify my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heart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me be as gold and precious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silver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Purify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heart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me be as gold, pure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gold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13004800" cy="97536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975362"/>
            <a:ext cx="11704320" cy="7737405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>
                <a:latin typeface="David" pitchFamily="34" charset="-79"/>
                <a:cs typeface="David" pitchFamily="34" charset="-79"/>
              </a:rPr>
              <a:t>Refiner's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fire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My </a:t>
            </a:r>
            <a:r>
              <a:rPr lang="en-US" dirty="0">
                <a:latin typeface="David" pitchFamily="34" charset="-79"/>
                <a:cs typeface="David" pitchFamily="34" charset="-79"/>
              </a:rPr>
              <a:t>heart's one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desire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Is </a:t>
            </a:r>
            <a:r>
              <a:rPr lang="en-US" dirty="0">
                <a:latin typeface="David" pitchFamily="34" charset="-79"/>
                <a:cs typeface="David" pitchFamily="34" charset="-79"/>
              </a:rPr>
              <a:t>to be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holy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13004800" cy="97536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975362"/>
            <a:ext cx="11704320" cy="7737405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Set apart for You, Lord</a:t>
            </a: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I choose to be holy</a:t>
            </a: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Set apart for You, my Master</a:t>
            </a:r>
          </a:p>
          <a:p>
            <a:pPr algn="ctr">
              <a:buNone/>
            </a:pPr>
            <a:endParaRPr lang="en-US" dirty="0" smtClean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b="0" i="0" dirty="0" smtClean="0">
                <a:latin typeface="David" pitchFamily="34" charset="-79"/>
                <a:cs typeface="David" pitchFamily="34" charset="-79"/>
              </a:rPr>
              <a:t>Ready to do Your will</a:t>
            </a:r>
            <a:endParaRPr lang="en-US" dirty="0" smtClean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13004800" cy="97536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975362"/>
            <a:ext cx="11704320" cy="7737405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>
                <a:latin typeface="David" pitchFamily="34" charset="-79"/>
                <a:cs typeface="David" pitchFamily="34" charset="-79"/>
              </a:rPr>
              <a:t>Purify my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heart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Cleanse </a:t>
            </a:r>
            <a:r>
              <a:rPr lang="en-US" dirty="0">
                <a:latin typeface="David" pitchFamily="34" charset="-79"/>
                <a:cs typeface="David" pitchFamily="34" charset="-79"/>
              </a:rPr>
              <a:t>me from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within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And </a:t>
            </a:r>
            <a:r>
              <a:rPr lang="en-US" dirty="0">
                <a:latin typeface="David" pitchFamily="34" charset="-79"/>
                <a:cs typeface="David" pitchFamily="34" charset="-79"/>
              </a:rPr>
              <a:t>make me holy</a:t>
            </a:r>
            <a:br>
              <a:rPr lang="en-US" dirty="0">
                <a:latin typeface="David" pitchFamily="34" charset="-79"/>
                <a:cs typeface="David" pitchFamily="34" charset="-79"/>
              </a:rPr>
            </a:b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b="0" i="0" dirty="0" smtClean="0">
                <a:latin typeface="David" pitchFamily="34" charset="-79"/>
                <a:cs typeface="David" pitchFamily="34" charset="-79"/>
              </a:rPr>
              <a:t>Purify my heart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b="0" i="0" dirty="0" smtClean="0">
                <a:latin typeface="David" pitchFamily="34" charset="-79"/>
                <a:cs typeface="David" pitchFamily="34" charset="-79"/>
              </a:rPr>
              <a:t>Cleanse me from my sin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b="0" i="0" dirty="0" smtClean="0">
                <a:latin typeface="David" pitchFamily="34" charset="-79"/>
                <a:cs typeface="David" pitchFamily="34" charset="-79"/>
              </a:rPr>
              <a:t>Deep within</a:t>
            </a:r>
            <a:endParaRPr lang="en-US" dirty="0" smtClean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13004800" cy="97536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975362"/>
            <a:ext cx="11704320" cy="7737405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>
                <a:latin typeface="David" pitchFamily="34" charset="-79"/>
                <a:cs typeface="David" pitchFamily="34" charset="-79"/>
              </a:rPr>
              <a:t>Refiner's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fire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My </a:t>
            </a:r>
            <a:r>
              <a:rPr lang="en-US" dirty="0">
                <a:latin typeface="David" pitchFamily="34" charset="-79"/>
                <a:cs typeface="David" pitchFamily="34" charset="-79"/>
              </a:rPr>
              <a:t>heart's one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desire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Is </a:t>
            </a:r>
            <a:r>
              <a:rPr lang="en-US" dirty="0">
                <a:latin typeface="David" pitchFamily="34" charset="-79"/>
                <a:cs typeface="David" pitchFamily="34" charset="-79"/>
              </a:rPr>
              <a:t>to be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holy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13004800" cy="97536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975362"/>
            <a:ext cx="11704320" cy="7737405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Set apart for You, Lord</a:t>
            </a: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I choose to be holy</a:t>
            </a: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Set apart for You, my Master</a:t>
            </a:r>
          </a:p>
          <a:p>
            <a:pPr algn="ctr">
              <a:buNone/>
            </a:pPr>
            <a:endParaRPr lang="en-US" dirty="0" smtClean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b="0" i="0" dirty="0" smtClean="0">
                <a:latin typeface="David" pitchFamily="34" charset="-79"/>
                <a:cs typeface="David" pitchFamily="34" charset="-79"/>
              </a:rPr>
              <a:t>Ready to do Your will</a:t>
            </a:r>
            <a:endParaRPr lang="en-US" dirty="0" smtClean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Refiner’s Fire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Purify my heart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Let me be as gold and precious silver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Purify my heart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Let me be as gold, pure gold</a:t>
            </a:r>
          </a:p>
        </p:txBody>
      </p:sp>
    </p:spTree>
    <p:extLst>
      <p:ext uri="{BB962C8B-B14F-4D97-AF65-F5344CB8AC3E}">
        <p14:creationId xmlns:p14="http://schemas.microsoft.com/office/powerpoint/2010/main" xmlns="" val="106465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Refiner's fire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My heart's one desire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Is to be holy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Set apart for You, Lord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choose to be holy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Set apart for You, my Master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Ready to do Your will</a:t>
            </a:r>
          </a:p>
        </p:txBody>
      </p:sp>
    </p:spTree>
    <p:extLst>
      <p:ext uri="{BB962C8B-B14F-4D97-AF65-F5344CB8AC3E}">
        <p14:creationId xmlns:p14="http://schemas.microsoft.com/office/powerpoint/2010/main" xmlns="" val="92691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Purify my heart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Cleanse me from within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make me holy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Purify my heart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Cleanse me from my sin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Deep within</a:t>
            </a:r>
          </a:p>
        </p:txBody>
      </p:sp>
    </p:spTree>
    <p:extLst>
      <p:ext uri="{BB962C8B-B14F-4D97-AF65-F5344CB8AC3E}">
        <p14:creationId xmlns:p14="http://schemas.microsoft.com/office/powerpoint/2010/main" xmlns="" val="3372420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Refiner's fire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My heart's one desire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Is to be holy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Set apart for You, Lord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choose to be holy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Set apart for You, my Master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Ready to do Your will</a:t>
            </a:r>
          </a:p>
        </p:txBody>
      </p:sp>
    </p:spTree>
    <p:extLst>
      <p:ext uri="{BB962C8B-B14F-4D97-AF65-F5344CB8AC3E}">
        <p14:creationId xmlns:p14="http://schemas.microsoft.com/office/powerpoint/2010/main" xmlns="" val="408997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Refiner's fire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My heart's one desire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Is to be holy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Set apart for You, Lord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choose to be holy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Set apart for You, my Master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Ready to do Your will</a:t>
            </a:r>
          </a:p>
        </p:txBody>
      </p:sp>
    </p:spTree>
    <p:extLst>
      <p:ext uri="{BB962C8B-B14F-4D97-AF65-F5344CB8AC3E}">
        <p14:creationId xmlns:p14="http://schemas.microsoft.com/office/powerpoint/2010/main" xmlns="" val="408997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500" smtClean="0">
                <a:latin typeface="Optima" charset="0"/>
                <a:sym typeface="Optima" charset="0"/>
              </a:rPr>
              <a:t>Refiner’s Fire (1)</a:t>
            </a:r>
          </a:p>
        </p:txBody>
      </p:sp>
      <p:sp>
        <p:nvSpPr>
          <p:cNvPr id="11267" name="Rectangle 2"/>
          <p:cNvSpPr>
            <a:spLocks/>
          </p:cNvSpPr>
          <p:nvPr/>
        </p:nvSpPr>
        <p:spPr bwMode="auto">
          <a:xfrm>
            <a:off x="2235200" y="1981200"/>
            <a:ext cx="8686800" cy="5200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en-US" sz="2600">
                <a:solidFill>
                  <a:srgbClr val="2C2C2C"/>
                </a:solidFill>
                <a:latin typeface="Optima" charset="0"/>
                <a:sym typeface="Optima" charset="0"/>
              </a:rPr>
              <a:t>Purify my heart, let me be as gold and precious silver.</a:t>
            </a:r>
          </a:p>
          <a:p>
            <a:r>
              <a:rPr lang="en-US" sz="2600">
                <a:solidFill>
                  <a:srgbClr val="2C2C2C"/>
                </a:solidFill>
                <a:latin typeface="Optima" charset="0"/>
                <a:sym typeface="Optima" charset="0"/>
              </a:rPr>
              <a:t>Purify my heart, let me be as gold, pure gold.</a:t>
            </a:r>
          </a:p>
          <a:p>
            <a:endParaRPr lang="en-US" sz="2600">
              <a:solidFill>
                <a:srgbClr val="2C2C2C"/>
              </a:solidFill>
              <a:latin typeface="Optima" charset="0"/>
              <a:sym typeface="Optima" charset="0"/>
            </a:endParaRPr>
          </a:p>
          <a:p>
            <a:r>
              <a:rPr lang="en-US" sz="2600" u="sng">
                <a:solidFill>
                  <a:srgbClr val="2C2C2C"/>
                </a:solidFill>
                <a:latin typeface="Optima" charset="0"/>
                <a:sym typeface="Optima" charset="0"/>
              </a:rPr>
              <a:t>Chorus:</a:t>
            </a:r>
            <a:r>
              <a:rPr lang="en-US" sz="2600">
                <a:solidFill>
                  <a:srgbClr val="2C2C2C"/>
                </a:solidFill>
                <a:latin typeface="Optima" charset="0"/>
                <a:sym typeface="Optima" charset="0"/>
              </a:rPr>
              <a:t>  Refiner’s fire</a:t>
            </a:r>
          </a:p>
          <a:p>
            <a:r>
              <a:rPr lang="en-US" sz="2600">
                <a:solidFill>
                  <a:srgbClr val="2C2C2C"/>
                </a:solidFill>
                <a:latin typeface="Optima" charset="0"/>
                <a:sym typeface="Optima" charset="0"/>
              </a:rPr>
              <a:t>My heart’s one desire is to be holy</a:t>
            </a:r>
          </a:p>
          <a:p>
            <a:r>
              <a:rPr lang="en-US" sz="2600">
                <a:solidFill>
                  <a:srgbClr val="2C2C2C"/>
                </a:solidFill>
                <a:latin typeface="Optima" charset="0"/>
                <a:sym typeface="Optima" charset="0"/>
              </a:rPr>
              <a:t>Set apart for You Lord.</a:t>
            </a:r>
          </a:p>
          <a:p>
            <a:r>
              <a:rPr lang="en-US" sz="2600">
                <a:solidFill>
                  <a:srgbClr val="2C2C2C"/>
                </a:solidFill>
                <a:latin typeface="Optima" charset="0"/>
                <a:sym typeface="Optima" charset="0"/>
              </a:rPr>
              <a:t>I choose to be holy</a:t>
            </a:r>
          </a:p>
          <a:p>
            <a:r>
              <a:rPr lang="en-US" sz="2600">
                <a:solidFill>
                  <a:srgbClr val="2C2C2C"/>
                </a:solidFill>
                <a:latin typeface="Optima" charset="0"/>
                <a:sym typeface="Optima" charset="0"/>
              </a:rPr>
              <a:t>Set apart for You my Master, ready to do Your will.</a:t>
            </a:r>
          </a:p>
          <a:p>
            <a:endParaRPr lang="en-US" sz="2600">
              <a:solidFill>
                <a:srgbClr val="2C2C2C"/>
              </a:solidFill>
              <a:latin typeface="Optima" charset="0"/>
              <a:sym typeface="Optima" charset="0"/>
            </a:endParaRPr>
          </a:p>
          <a:p>
            <a:r>
              <a:rPr lang="en-US" sz="2600">
                <a:solidFill>
                  <a:srgbClr val="2C2C2C"/>
                </a:solidFill>
                <a:latin typeface="Optima" charset="0"/>
                <a:sym typeface="Optima" charset="0"/>
              </a:rPr>
              <a:t>Purify my heart, cleanse me from within and make me holy.</a:t>
            </a:r>
          </a:p>
          <a:p>
            <a:r>
              <a:rPr lang="en-US" sz="2600">
                <a:solidFill>
                  <a:srgbClr val="2C2C2C"/>
                </a:solidFill>
                <a:latin typeface="Optima" charset="0"/>
                <a:sym typeface="Optima" charset="0"/>
              </a:rPr>
              <a:t>Purify my heart, cleanse me from my sin, deep within.</a:t>
            </a:r>
          </a:p>
          <a:p>
            <a:endParaRPr lang="en-US" sz="2600">
              <a:solidFill>
                <a:srgbClr val="2C2C2C"/>
              </a:solidFill>
              <a:latin typeface="Optima" charset="0"/>
              <a:sym typeface="Optima" charset="0"/>
            </a:endParaRPr>
          </a:p>
          <a:p>
            <a:r>
              <a:rPr lang="en-US" sz="2600">
                <a:solidFill>
                  <a:srgbClr val="2C2C2C"/>
                </a:solidFill>
                <a:latin typeface="Optima" charset="0"/>
                <a:sym typeface="Optima" charset="0"/>
              </a:rPr>
              <a:t>Chorus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itle - Top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- Horizont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hoto - Big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Big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B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Bullets - 2 Column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&amp; Bullets - Lef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le &amp; Bullets - Righ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, Bullets &amp; Photo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&amp; 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- Center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Blank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3437</TotalTime>
  <Pages>0</Pages>
  <Words>211</Words>
  <Characters>0</Characters>
  <Application>Microsoft Office PowerPoint</Application>
  <PresentationFormat>Custom</PresentationFormat>
  <Lines>0</Lines>
  <Paragraphs>48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15</vt:i4>
      </vt:variant>
    </vt:vector>
  </HeadingPairs>
  <TitlesOfParts>
    <vt:vector size="29" baseType="lpstr">
      <vt:lpstr>Title - Top</vt:lpstr>
      <vt:lpstr>Photo - Horizontal</vt:lpstr>
      <vt:lpstr>Photo - Big</vt:lpstr>
      <vt:lpstr>Title &amp; Bullets - 2 Column</vt:lpstr>
      <vt:lpstr>Title &amp; Bullets - Left</vt:lpstr>
      <vt:lpstr>Title &amp; Bullets - Right</vt:lpstr>
      <vt:lpstr>Title, Bullets &amp; Photo</vt:lpstr>
      <vt:lpstr>Photo - Vertical</vt:lpstr>
      <vt:lpstr>Bullets</vt:lpstr>
      <vt:lpstr>Title &amp; Bullets</vt:lpstr>
      <vt:lpstr>Title - Center</vt:lpstr>
      <vt:lpstr>Blank</vt:lpstr>
      <vt:lpstr>Office Theme</vt:lpstr>
      <vt:lpstr>1_Office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Refiner’s Fire</vt:lpstr>
      <vt:lpstr>Slide 10</vt:lpstr>
      <vt:lpstr>Slide 11</vt:lpstr>
      <vt:lpstr>Slide 12</vt:lpstr>
      <vt:lpstr>Slide 13</vt:lpstr>
      <vt:lpstr>Slide 14</vt:lpstr>
      <vt:lpstr>Refiner’s Fire (1)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Songs</dc:title>
  <dc:creator>LingLing YaoYang</dc:creator>
  <cp:lastModifiedBy>LingLing YaoYang</cp:lastModifiedBy>
  <cp:revision>79</cp:revision>
  <dcterms:created xsi:type="dcterms:W3CDTF">2011-04-17T16:56:01Z</dcterms:created>
  <dcterms:modified xsi:type="dcterms:W3CDTF">2017-02-27T02:13:07Z</dcterms:modified>
</cp:coreProperties>
</file>