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85" r:id="rId2"/>
    <p:sldId id="331" r:id="rId3"/>
    <p:sldId id="336" r:id="rId4"/>
    <p:sldId id="354" r:id="rId5"/>
    <p:sldId id="355" r:id="rId6"/>
    <p:sldId id="356" r:id="rId7"/>
    <p:sldId id="357" r:id="rId8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967CF"/>
    <a:srgbClr val="8146C4"/>
    <a:srgbClr val="333DFB"/>
    <a:srgbClr val="565EFC"/>
    <a:srgbClr val="A34EB5"/>
    <a:srgbClr val="104BB0"/>
    <a:srgbClr val="0C98DA"/>
    <a:srgbClr val="1098D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01" autoAdjust="0"/>
    <p:restoredTop sz="95596" autoAdjust="0"/>
  </p:normalViewPr>
  <p:slideViewPr>
    <p:cSldViewPr>
      <p:cViewPr varScale="1">
        <p:scale>
          <a:sx n="63" d="100"/>
          <a:sy n="63" d="100"/>
        </p:scale>
        <p:origin x="-148" y="-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D15BC7B-05CF-4E61-A472-D2B384D275C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367916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450ABF1-B07B-4515-BE5C-C21614504A97}" type="slidenum">
              <a:rPr lang="en-US" sz="1200">
                <a:solidFill>
                  <a:prstClr val="black"/>
                </a:solidFill>
              </a:rPr>
              <a:pPr eaLnBrk="1" hangingPunct="1"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2365375"/>
            <a:ext cx="4038600" cy="123825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3813175"/>
            <a:ext cx="4038600" cy="530225"/>
          </a:xfrm>
        </p:spPr>
        <p:txBody>
          <a:bodyPr/>
          <a:lstStyle>
            <a:lvl1pPr marL="0" indent="0" algn="ctr">
              <a:buFontTx/>
              <a:buNone/>
              <a:defRPr sz="2800"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6957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65136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139766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76400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676400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3770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21638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1569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657552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946144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712261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867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76975" y="333375"/>
            <a:ext cx="2076450" cy="56102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625" y="333375"/>
            <a:ext cx="6076950" cy="56102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065768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7625" y="333375"/>
            <a:ext cx="8305800" cy="56102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55051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7625" y="333375"/>
            <a:ext cx="83058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676400"/>
            <a:ext cx="73152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381000"/>
            <a:ext cx="4876800" cy="32004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bg1"/>
                </a:solidFill>
              </a:rPr>
              <a:t>Response: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Purify My Heart (Refiner’s Fire)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zh-CN" altLang="en-US" dirty="0" smtClean="0">
                <a:solidFill>
                  <a:schemeClr val="bg1"/>
                </a:solidFill>
              </a:rPr>
              <a:t>炼尽我</a:t>
            </a:r>
            <a:endParaRPr lang="en-US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7412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04800"/>
            <a:ext cx="8382000" cy="3124200"/>
          </a:xfrm>
        </p:spPr>
        <p:txBody>
          <a:bodyPr/>
          <a:lstStyle/>
          <a:p>
            <a:pPr marL="0" indent="0" algn="ctr">
              <a:buNone/>
            </a:pPr>
            <a:r>
              <a:rPr lang="en-US" sz="3600" dirty="0" smtClean="0"/>
              <a:t>Purify my heart, </a:t>
            </a:r>
          </a:p>
          <a:p>
            <a:pPr marL="0" indent="0" algn="ctr">
              <a:buNone/>
            </a:pPr>
            <a:r>
              <a:rPr lang="en-US" sz="3600" dirty="0" smtClean="0"/>
              <a:t>Let me be as gold and precious silver.</a:t>
            </a:r>
          </a:p>
          <a:p>
            <a:pPr marL="0" indent="0" algn="ctr">
              <a:buNone/>
            </a:pPr>
            <a:r>
              <a:rPr lang="en-US" sz="3600" dirty="0" smtClean="0"/>
              <a:t>Purify my heart, </a:t>
            </a:r>
          </a:p>
          <a:p>
            <a:pPr marL="0" indent="0" algn="ctr">
              <a:buNone/>
            </a:pPr>
            <a:r>
              <a:rPr lang="en-US" sz="3600" dirty="0" smtClean="0"/>
              <a:t>Let me be as gold, pure gold.</a:t>
            </a:r>
            <a:endParaRPr lang="en-US" sz="3600" dirty="0"/>
          </a:p>
        </p:txBody>
      </p:sp>
      <p:sp>
        <p:nvSpPr>
          <p:cNvPr id="4" name="Rectangle 3"/>
          <p:cNvSpPr/>
          <p:nvPr/>
        </p:nvSpPr>
        <p:spPr>
          <a:xfrm>
            <a:off x="762000" y="3581400"/>
            <a:ext cx="79248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dirty="0" smtClean="0">
                <a:solidFill>
                  <a:schemeClr val="bg1"/>
                </a:solidFill>
              </a:rPr>
              <a:t>炼净我， 哦主</a:t>
            </a:r>
            <a:r>
              <a:rPr lang="en-US" sz="4000" dirty="0" smtClean="0">
                <a:solidFill>
                  <a:schemeClr val="bg1"/>
                </a:solidFill>
              </a:rPr>
              <a:t>!     </a:t>
            </a:r>
          </a:p>
          <a:p>
            <a:r>
              <a:rPr lang="zh-CN" altLang="en-US" sz="4000" dirty="0" smtClean="0">
                <a:solidFill>
                  <a:schemeClr val="bg1"/>
                </a:solidFill>
              </a:rPr>
              <a:t>炼净我的心，如同宝贵金银！</a:t>
            </a:r>
            <a:r>
              <a:rPr lang="en-US" sz="4000" dirty="0" smtClean="0">
                <a:solidFill>
                  <a:schemeClr val="bg1"/>
                </a:solidFill>
              </a:rPr>
              <a:t/>
            </a:r>
            <a:br>
              <a:rPr lang="en-US" sz="4000" dirty="0" smtClean="0">
                <a:solidFill>
                  <a:schemeClr val="bg1"/>
                </a:solidFill>
              </a:rPr>
            </a:br>
            <a:r>
              <a:rPr lang="zh-CN" altLang="en-US" sz="4000" dirty="0" smtClean="0">
                <a:solidFill>
                  <a:schemeClr val="bg1"/>
                </a:solidFill>
              </a:rPr>
              <a:t>炼净我，哦主！</a:t>
            </a:r>
            <a:r>
              <a:rPr lang="en-US" sz="4000" dirty="0" smtClean="0">
                <a:solidFill>
                  <a:schemeClr val="bg1"/>
                </a:solidFill>
              </a:rPr>
              <a:t>  </a:t>
            </a:r>
          </a:p>
          <a:p>
            <a:r>
              <a:rPr lang="zh-CN" altLang="en-US" sz="4000" dirty="0" smtClean="0">
                <a:solidFill>
                  <a:schemeClr val="bg1"/>
                </a:solidFill>
              </a:rPr>
              <a:t>炼净我的心，如精金！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0872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"/>
            <a:ext cx="8686800" cy="3505200"/>
          </a:xfrm>
        </p:spPr>
        <p:txBody>
          <a:bodyPr/>
          <a:lstStyle/>
          <a:p>
            <a:pPr marL="0" indent="0" algn="ctr">
              <a:buNone/>
            </a:pPr>
            <a:r>
              <a:rPr lang="en-US" sz="3600" dirty="0" smtClean="0"/>
              <a:t>Refiner's fire, My heart's one desire</a:t>
            </a:r>
          </a:p>
          <a:p>
            <a:pPr marL="0" indent="0" algn="ctr">
              <a:buNone/>
            </a:pPr>
            <a:r>
              <a:rPr lang="en-US" sz="3600" dirty="0" smtClean="0"/>
              <a:t>Is to be, holy; Set apart for You, Lord.</a:t>
            </a:r>
          </a:p>
          <a:p>
            <a:pPr marL="0" indent="0" algn="ctr">
              <a:buNone/>
            </a:pPr>
            <a:r>
              <a:rPr lang="en-US" sz="3600" dirty="0" smtClean="0"/>
              <a:t>I choose to be…holy; </a:t>
            </a:r>
          </a:p>
          <a:p>
            <a:pPr marL="0" indent="0" algn="ctr">
              <a:buNone/>
            </a:pPr>
            <a:r>
              <a:rPr lang="en-US" sz="3600" dirty="0" smtClean="0"/>
              <a:t>Set apart for You, my Master, </a:t>
            </a:r>
          </a:p>
          <a:p>
            <a:pPr marL="0" indent="0" algn="ctr">
              <a:buNone/>
            </a:pPr>
            <a:r>
              <a:rPr lang="en-US" sz="3600" dirty="0" smtClean="0"/>
              <a:t>Ready to do Your will.</a:t>
            </a:r>
            <a:endParaRPr lang="en-US" sz="3600" dirty="0"/>
          </a:p>
        </p:txBody>
      </p:sp>
      <p:sp>
        <p:nvSpPr>
          <p:cNvPr id="4" name="Rectangle 3"/>
          <p:cNvSpPr/>
          <p:nvPr/>
        </p:nvSpPr>
        <p:spPr>
          <a:xfrm>
            <a:off x="0" y="3581400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4000" dirty="0" smtClean="0">
                <a:solidFill>
                  <a:schemeClr val="bg1"/>
                </a:solidFill>
                <a:latin typeface="Calibri" pitchFamily="34" charset="0"/>
                <a:ea typeface="宋体" pitchFamily="2" charset="-122"/>
                <a:cs typeface="Times New Roman" pitchFamily="18" charset="0"/>
              </a:rPr>
              <a:t>焚烧的灵，我心唯一恳求</a:t>
            </a:r>
            <a:br>
              <a:rPr lang="zh-CN" altLang="en-US" sz="4000" dirty="0" smtClean="0">
                <a:solidFill>
                  <a:schemeClr val="bg1"/>
                </a:solidFill>
                <a:latin typeface="Calibri" pitchFamily="34" charset="0"/>
                <a:ea typeface="宋体" pitchFamily="2" charset="-122"/>
                <a:cs typeface="Times New Roman" pitchFamily="18" charset="0"/>
              </a:rPr>
            </a:br>
            <a:r>
              <a:rPr lang="zh-CN" altLang="en-US" sz="4000" dirty="0" smtClean="0">
                <a:solidFill>
                  <a:schemeClr val="bg1"/>
                </a:solidFill>
                <a:latin typeface="Calibri" pitchFamily="34" charset="0"/>
                <a:ea typeface="宋体" pitchFamily="2" charset="-122"/>
                <a:cs typeface="Times New Roman" pitchFamily="18" charset="0"/>
              </a:rPr>
              <a:t>能成为圣洁，分别为圣归于你 主！</a:t>
            </a:r>
            <a:br>
              <a:rPr lang="zh-CN" altLang="en-US" sz="4000" dirty="0" smtClean="0">
                <a:solidFill>
                  <a:schemeClr val="bg1"/>
                </a:solidFill>
                <a:latin typeface="Calibri" pitchFamily="34" charset="0"/>
                <a:ea typeface="宋体" pitchFamily="2" charset="-122"/>
                <a:cs typeface="Times New Roman" pitchFamily="18" charset="0"/>
              </a:rPr>
            </a:br>
            <a:r>
              <a:rPr lang="zh-CN" altLang="en-US" sz="4000" dirty="0" smtClean="0">
                <a:solidFill>
                  <a:schemeClr val="bg1"/>
                </a:solidFill>
                <a:latin typeface="Calibri" pitchFamily="34" charset="0"/>
                <a:ea typeface="宋体" pitchFamily="2" charset="-122"/>
                <a:cs typeface="Times New Roman" pitchFamily="18" charset="0"/>
              </a:rPr>
              <a:t>我愿成为圣洁，</a:t>
            </a:r>
            <a:endParaRPr lang="en-US" altLang="zh-CN" sz="4000" dirty="0" smtClean="0">
              <a:solidFill>
                <a:schemeClr val="bg1"/>
              </a:solidFill>
              <a:latin typeface="Calibri" pitchFamily="34" charset="0"/>
              <a:ea typeface="宋体" pitchFamily="2" charset="-122"/>
              <a:cs typeface="Times New Roman" pitchFamily="18" charset="0"/>
            </a:endParaRPr>
          </a:p>
          <a:p>
            <a:pPr lvl="0"/>
            <a:r>
              <a:rPr lang="zh-CN" altLang="en-US" sz="4000" dirty="0" smtClean="0">
                <a:solidFill>
                  <a:schemeClr val="bg1"/>
                </a:solidFill>
                <a:latin typeface="Calibri" pitchFamily="34" charset="0"/>
                <a:ea typeface="宋体" pitchFamily="2" charset="-122"/>
                <a:cs typeface="Times New Roman" pitchFamily="18" charset="0"/>
              </a:rPr>
              <a:t>分别为圣归于你，我的 主</a:t>
            </a:r>
            <a:r>
              <a:rPr lang="zh-CN" altLang="en-US" sz="4000" dirty="0" smtClean="0">
                <a:solidFill>
                  <a:schemeClr val="bg1"/>
                </a:solidFill>
                <a:latin typeface="Calibri" pitchFamily="34" charset="0"/>
                <a:ea typeface="宋体" pitchFamily="2" charset="-122"/>
                <a:cs typeface="宋体" pitchFamily="2" charset="-122"/>
              </a:rPr>
              <a:t>！</a:t>
            </a:r>
            <a:endParaRPr lang="zh-CN" altLang="en-US" sz="4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eaLnBrk="0" hangingPunct="0"/>
            <a:r>
              <a:rPr lang="zh-CN" altLang="en-US" sz="4000" dirty="0" smtClean="0">
                <a:solidFill>
                  <a:schemeClr val="bg1"/>
                </a:solidFill>
                <a:latin typeface="Calibri" pitchFamily="34" charset="0"/>
                <a:ea typeface="宋体" pitchFamily="2" charset="-122"/>
                <a:cs typeface="宋体" pitchFamily="2" charset="-122"/>
              </a:rPr>
              <a:t>来遵行你的旨意， 来遵行你的旨意。</a:t>
            </a:r>
            <a:endParaRPr lang="zh-CN" altLang="en-US" sz="4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316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04800"/>
            <a:ext cx="8382000" cy="3124200"/>
          </a:xfrm>
        </p:spPr>
        <p:txBody>
          <a:bodyPr/>
          <a:lstStyle/>
          <a:p>
            <a:pPr marL="0" indent="0" algn="ctr">
              <a:buNone/>
            </a:pPr>
            <a:r>
              <a:rPr lang="en-US" sz="3600" dirty="0" smtClean="0"/>
              <a:t>Purify my heart, </a:t>
            </a:r>
          </a:p>
          <a:p>
            <a:pPr marL="0" indent="0" algn="ctr">
              <a:buNone/>
            </a:pPr>
            <a:r>
              <a:rPr lang="en-US" sz="3600" dirty="0" smtClean="0"/>
              <a:t>Let me be as gold and precious silver.</a:t>
            </a:r>
          </a:p>
          <a:p>
            <a:pPr marL="0" indent="0" algn="ctr">
              <a:buNone/>
            </a:pPr>
            <a:r>
              <a:rPr lang="en-US" sz="3600" dirty="0" smtClean="0"/>
              <a:t>Purify my heart, </a:t>
            </a:r>
          </a:p>
          <a:p>
            <a:pPr marL="0" indent="0" algn="ctr">
              <a:buNone/>
            </a:pPr>
            <a:r>
              <a:rPr lang="en-US" sz="3600" dirty="0" smtClean="0"/>
              <a:t>Let me be as gold, pure gold.</a:t>
            </a:r>
            <a:endParaRPr lang="en-US" sz="3600" dirty="0"/>
          </a:p>
        </p:txBody>
      </p:sp>
      <p:sp>
        <p:nvSpPr>
          <p:cNvPr id="4" name="Rectangle 3"/>
          <p:cNvSpPr/>
          <p:nvPr/>
        </p:nvSpPr>
        <p:spPr>
          <a:xfrm>
            <a:off x="762000" y="3581400"/>
            <a:ext cx="79248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dirty="0" smtClean="0">
                <a:solidFill>
                  <a:schemeClr val="bg1"/>
                </a:solidFill>
              </a:rPr>
              <a:t>炼净我， 哦主</a:t>
            </a:r>
            <a:r>
              <a:rPr lang="en-US" sz="4000" dirty="0" smtClean="0">
                <a:solidFill>
                  <a:schemeClr val="bg1"/>
                </a:solidFill>
              </a:rPr>
              <a:t>!     </a:t>
            </a:r>
          </a:p>
          <a:p>
            <a:r>
              <a:rPr lang="zh-CN" altLang="en-US" sz="4000" dirty="0" smtClean="0">
                <a:solidFill>
                  <a:schemeClr val="bg1"/>
                </a:solidFill>
              </a:rPr>
              <a:t>炼净我的心，如同宝贵金银！</a:t>
            </a:r>
            <a:r>
              <a:rPr lang="en-US" sz="4000" dirty="0" smtClean="0">
                <a:solidFill>
                  <a:schemeClr val="bg1"/>
                </a:solidFill>
              </a:rPr>
              <a:t/>
            </a:r>
            <a:br>
              <a:rPr lang="en-US" sz="4000" dirty="0" smtClean="0">
                <a:solidFill>
                  <a:schemeClr val="bg1"/>
                </a:solidFill>
              </a:rPr>
            </a:br>
            <a:r>
              <a:rPr lang="zh-CN" altLang="en-US" sz="4000" dirty="0" smtClean="0">
                <a:solidFill>
                  <a:schemeClr val="bg1"/>
                </a:solidFill>
              </a:rPr>
              <a:t>炼净我，哦主！</a:t>
            </a:r>
            <a:r>
              <a:rPr lang="en-US" sz="4000" dirty="0" smtClean="0">
                <a:solidFill>
                  <a:schemeClr val="bg1"/>
                </a:solidFill>
              </a:rPr>
              <a:t>  </a:t>
            </a:r>
          </a:p>
          <a:p>
            <a:r>
              <a:rPr lang="zh-CN" altLang="en-US" sz="4000" dirty="0" smtClean="0">
                <a:solidFill>
                  <a:schemeClr val="bg1"/>
                </a:solidFill>
              </a:rPr>
              <a:t>炼净我的心，如精金！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0872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"/>
            <a:ext cx="8686800" cy="3505200"/>
          </a:xfrm>
        </p:spPr>
        <p:txBody>
          <a:bodyPr/>
          <a:lstStyle/>
          <a:p>
            <a:pPr marL="0" indent="0" algn="ctr">
              <a:buNone/>
            </a:pPr>
            <a:r>
              <a:rPr lang="en-US" sz="3600" dirty="0" smtClean="0"/>
              <a:t>Refiner's fire, My heart's one desire</a:t>
            </a:r>
          </a:p>
          <a:p>
            <a:pPr marL="0" indent="0" algn="ctr">
              <a:buNone/>
            </a:pPr>
            <a:r>
              <a:rPr lang="en-US" sz="3600" dirty="0" smtClean="0"/>
              <a:t>Is to be, holy; Set apart for You, Lord.</a:t>
            </a:r>
          </a:p>
          <a:p>
            <a:pPr marL="0" indent="0" algn="ctr">
              <a:buNone/>
            </a:pPr>
            <a:r>
              <a:rPr lang="en-US" sz="3600" dirty="0" smtClean="0"/>
              <a:t>I choose to be... holy; </a:t>
            </a:r>
          </a:p>
          <a:p>
            <a:pPr marL="0" indent="0" algn="ctr">
              <a:buNone/>
            </a:pPr>
            <a:r>
              <a:rPr lang="en-US" sz="3600" dirty="0" smtClean="0"/>
              <a:t>Set apart for You, my Master, </a:t>
            </a:r>
          </a:p>
          <a:p>
            <a:pPr marL="0" indent="0" algn="ctr">
              <a:buNone/>
            </a:pPr>
            <a:r>
              <a:rPr lang="en-US" sz="3600" dirty="0" smtClean="0"/>
              <a:t>Ready to do Your will.</a:t>
            </a:r>
            <a:endParaRPr lang="en-US" sz="3600" dirty="0"/>
          </a:p>
        </p:txBody>
      </p:sp>
      <p:sp>
        <p:nvSpPr>
          <p:cNvPr id="4" name="Rectangle 3"/>
          <p:cNvSpPr/>
          <p:nvPr/>
        </p:nvSpPr>
        <p:spPr>
          <a:xfrm>
            <a:off x="0" y="3581400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4000" dirty="0" smtClean="0">
                <a:solidFill>
                  <a:schemeClr val="bg1"/>
                </a:solidFill>
                <a:latin typeface="Calibri" pitchFamily="34" charset="0"/>
                <a:ea typeface="宋体" pitchFamily="2" charset="-122"/>
                <a:cs typeface="Times New Roman" pitchFamily="18" charset="0"/>
              </a:rPr>
              <a:t>焚烧的灵，我心唯一恳求</a:t>
            </a:r>
            <a:br>
              <a:rPr lang="zh-CN" altLang="en-US" sz="4000" dirty="0" smtClean="0">
                <a:solidFill>
                  <a:schemeClr val="bg1"/>
                </a:solidFill>
                <a:latin typeface="Calibri" pitchFamily="34" charset="0"/>
                <a:ea typeface="宋体" pitchFamily="2" charset="-122"/>
                <a:cs typeface="Times New Roman" pitchFamily="18" charset="0"/>
              </a:rPr>
            </a:br>
            <a:r>
              <a:rPr lang="zh-CN" altLang="en-US" sz="4000" dirty="0" smtClean="0">
                <a:solidFill>
                  <a:schemeClr val="bg1"/>
                </a:solidFill>
                <a:latin typeface="Calibri" pitchFamily="34" charset="0"/>
                <a:ea typeface="宋体" pitchFamily="2" charset="-122"/>
                <a:cs typeface="Times New Roman" pitchFamily="18" charset="0"/>
              </a:rPr>
              <a:t>能成为圣洁，分别为圣归于你 主！</a:t>
            </a:r>
            <a:br>
              <a:rPr lang="zh-CN" altLang="en-US" sz="4000" dirty="0" smtClean="0">
                <a:solidFill>
                  <a:schemeClr val="bg1"/>
                </a:solidFill>
                <a:latin typeface="Calibri" pitchFamily="34" charset="0"/>
                <a:ea typeface="宋体" pitchFamily="2" charset="-122"/>
                <a:cs typeface="Times New Roman" pitchFamily="18" charset="0"/>
              </a:rPr>
            </a:br>
            <a:r>
              <a:rPr lang="zh-CN" altLang="en-US" sz="4000" dirty="0" smtClean="0">
                <a:solidFill>
                  <a:schemeClr val="bg1"/>
                </a:solidFill>
                <a:latin typeface="Calibri" pitchFamily="34" charset="0"/>
                <a:ea typeface="宋体" pitchFamily="2" charset="-122"/>
                <a:cs typeface="Times New Roman" pitchFamily="18" charset="0"/>
              </a:rPr>
              <a:t>我愿成为圣洁，</a:t>
            </a:r>
            <a:endParaRPr lang="en-US" altLang="zh-CN" sz="4000" dirty="0" smtClean="0">
              <a:solidFill>
                <a:schemeClr val="bg1"/>
              </a:solidFill>
              <a:latin typeface="Calibri" pitchFamily="34" charset="0"/>
              <a:ea typeface="宋体" pitchFamily="2" charset="-122"/>
              <a:cs typeface="Times New Roman" pitchFamily="18" charset="0"/>
            </a:endParaRPr>
          </a:p>
          <a:p>
            <a:pPr lvl="0"/>
            <a:r>
              <a:rPr lang="zh-CN" altLang="en-US" sz="4000" dirty="0" smtClean="0">
                <a:solidFill>
                  <a:schemeClr val="bg1"/>
                </a:solidFill>
                <a:latin typeface="Calibri" pitchFamily="34" charset="0"/>
                <a:ea typeface="宋体" pitchFamily="2" charset="-122"/>
                <a:cs typeface="Times New Roman" pitchFamily="18" charset="0"/>
              </a:rPr>
              <a:t>分别为圣归于你，我的 主</a:t>
            </a:r>
            <a:r>
              <a:rPr lang="zh-CN" altLang="en-US" sz="4000" dirty="0" smtClean="0">
                <a:solidFill>
                  <a:schemeClr val="bg1"/>
                </a:solidFill>
                <a:latin typeface="Calibri" pitchFamily="34" charset="0"/>
                <a:ea typeface="宋体" pitchFamily="2" charset="-122"/>
                <a:cs typeface="宋体" pitchFamily="2" charset="-122"/>
              </a:rPr>
              <a:t>！</a:t>
            </a:r>
            <a:endParaRPr lang="zh-CN" altLang="en-US" sz="4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eaLnBrk="0" hangingPunct="0"/>
            <a:r>
              <a:rPr lang="zh-CN" altLang="en-US" sz="4000" dirty="0" smtClean="0">
                <a:solidFill>
                  <a:schemeClr val="bg1"/>
                </a:solidFill>
                <a:latin typeface="Calibri" pitchFamily="34" charset="0"/>
                <a:ea typeface="宋体" pitchFamily="2" charset="-122"/>
                <a:cs typeface="宋体" pitchFamily="2" charset="-122"/>
              </a:rPr>
              <a:t>来遵行你的旨意， 来遵行你的旨意。</a:t>
            </a:r>
            <a:endParaRPr lang="zh-CN" altLang="en-US" sz="4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316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04800"/>
            <a:ext cx="8382000" cy="3124200"/>
          </a:xfrm>
        </p:spPr>
        <p:txBody>
          <a:bodyPr/>
          <a:lstStyle/>
          <a:p>
            <a:pPr marL="0" indent="0" algn="ctr">
              <a:buNone/>
            </a:pPr>
            <a:r>
              <a:rPr lang="en-US" sz="3600" dirty="0" smtClean="0"/>
              <a:t>Purify my heart, </a:t>
            </a:r>
          </a:p>
          <a:p>
            <a:pPr marL="0" indent="0" algn="ctr">
              <a:buNone/>
            </a:pPr>
            <a:r>
              <a:rPr lang="en-US" sz="3600" dirty="0" smtClean="0"/>
              <a:t>Let me be as gold and precious silver.</a:t>
            </a:r>
          </a:p>
          <a:p>
            <a:pPr marL="0" indent="0" algn="ctr">
              <a:buNone/>
            </a:pPr>
            <a:r>
              <a:rPr lang="en-US" sz="3600" dirty="0" smtClean="0"/>
              <a:t>Purify my heart, </a:t>
            </a:r>
          </a:p>
          <a:p>
            <a:pPr marL="0" indent="0" algn="ctr">
              <a:buNone/>
            </a:pPr>
            <a:r>
              <a:rPr lang="en-US" sz="3600" dirty="0" smtClean="0"/>
              <a:t>Let me be as gold, pure gold.</a:t>
            </a:r>
            <a:endParaRPr lang="en-US" sz="3600" dirty="0"/>
          </a:p>
        </p:txBody>
      </p:sp>
      <p:sp>
        <p:nvSpPr>
          <p:cNvPr id="4" name="Rectangle 3"/>
          <p:cNvSpPr/>
          <p:nvPr/>
        </p:nvSpPr>
        <p:spPr>
          <a:xfrm>
            <a:off x="762000" y="3581400"/>
            <a:ext cx="79248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dirty="0" smtClean="0">
                <a:solidFill>
                  <a:schemeClr val="bg1"/>
                </a:solidFill>
              </a:rPr>
              <a:t>炼净我， 哦主</a:t>
            </a:r>
            <a:r>
              <a:rPr lang="en-US" sz="4000" dirty="0" smtClean="0">
                <a:solidFill>
                  <a:schemeClr val="bg1"/>
                </a:solidFill>
              </a:rPr>
              <a:t>!     </a:t>
            </a:r>
          </a:p>
          <a:p>
            <a:r>
              <a:rPr lang="zh-CN" altLang="en-US" sz="4000" dirty="0" smtClean="0">
                <a:solidFill>
                  <a:schemeClr val="bg1"/>
                </a:solidFill>
              </a:rPr>
              <a:t>炼净我的心，如同宝贵金银！</a:t>
            </a:r>
            <a:r>
              <a:rPr lang="en-US" sz="4000" dirty="0" smtClean="0">
                <a:solidFill>
                  <a:schemeClr val="bg1"/>
                </a:solidFill>
              </a:rPr>
              <a:t/>
            </a:r>
            <a:br>
              <a:rPr lang="en-US" sz="4000" dirty="0" smtClean="0">
                <a:solidFill>
                  <a:schemeClr val="bg1"/>
                </a:solidFill>
              </a:rPr>
            </a:br>
            <a:r>
              <a:rPr lang="zh-CN" altLang="en-US" sz="4000" dirty="0" smtClean="0">
                <a:solidFill>
                  <a:schemeClr val="bg1"/>
                </a:solidFill>
              </a:rPr>
              <a:t>炼净我，哦主！</a:t>
            </a:r>
            <a:r>
              <a:rPr lang="en-US" sz="4000" dirty="0" smtClean="0">
                <a:solidFill>
                  <a:schemeClr val="bg1"/>
                </a:solidFill>
              </a:rPr>
              <a:t>  </a:t>
            </a:r>
          </a:p>
          <a:p>
            <a:r>
              <a:rPr lang="zh-CN" altLang="en-US" sz="4000" dirty="0" smtClean="0">
                <a:solidFill>
                  <a:schemeClr val="bg1"/>
                </a:solidFill>
              </a:rPr>
              <a:t>炼净我的心，如精金！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0872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"/>
            <a:ext cx="8686800" cy="3505200"/>
          </a:xfrm>
        </p:spPr>
        <p:txBody>
          <a:bodyPr/>
          <a:lstStyle/>
          <a:p>
            <a:pPr marL="0" indent="0" algn="ctr">
              <a:buNone/>
            </a:pPr>
            <a:r>
              <a:rPr lang="en-US" sz="3600" dirty="0" smtClean="0"/>
              <a:t>Refiner's fire, My heart's one desire</a:t>
            </a:r>
          </a:p>
          <a:p>
            <a:pPr marL="0" indent="0" algn="ctr">
              <a:buNone/>
            </a:pPr>
            <a:r>
              <a:rPr lang="en-US" sz="3600" dirty="0" smtClean="0"/>
              <a:t>Is to be, holy; Set apart for You, Lord.</a:t>
            </a:r>
          </a:p>
          <a:p>
            <a:pPr marL="0" indent="0" algn="ctr">
              <a:buNone/>
            </a:pPr>
            <a:r>
              <a:rPr lang="en-US" sz="3600" dirty="0" smtClean="0"/>
              <a:t>I choose to be... holy; </a:t>
            </a:r>
          </a:p>
          <a:p>
            <a:pPr marL="0" indent="0" algn="ctr">
              <a:buNone/>
            </a:pPr>
            <a:r>
              <a:rPr lang="en-US" sz="3600" dirty="0" smtClean="0"/>
              <a:t>Set apart for You, my Master, </a:t>
            </a:r>
          </a:p>
          <a:p>
            <a:pPr marL="0" indent="0" algn="ctr">
              <a:buNone/>
            </a:pPr>
            <a:r>
              <a:rPr lang="en-US" sz="3600" dirty="0" smtClean="0"/>
              <a:t>Ready to do Your will.</a:t>
            </a:r>
            <a:endParaRPr lang="en-US" sz="3600" dirty="0"/>
          </a:p>
        </p:txBody>
      </p:sp>
      <p:sp>
        <p:nvSpPr>
          <p:cNvPr id="4" name="Rectangle 3"/>
          <p:cNvSpPr/>
          <p:nvPr/>
        </p:nvSpPr>
        <p:spPr>
          <a:xfrm>
            <a:off x="0" y="3581400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4000" dirty="0" smtClean="0">
                <a:solidFill>
                  <a:schemeClr val="bg1"/>
                </a:solidFill>
                <a:latin typeface="Calibri" pitchFamily="34" charset="0"/>
                <a:ea typeface="宋体" pitchFamily="2" charset="-122"/>
                <a:cs typeface="Times New Roman" pitchFamily="18" charset="0"/>
              </a:rPr>
              <a:t>焚烧的灵，我心唯一恳求</a:t>
            </a:r>
            <a:br>
              <a:rPr lang="zh-CN" altLang="en-US" sz="4000" dirty="0" smtClean="0">
                <a:solidFill>
                  <a:schemeClr val="bg1"/>
                </a:solidFill>
                <a:latin typeface="Calibri" pitchFamily="34" charset="0"/>
                <a:ea typeface="宋体" pitchFamily="2" charset="-122"/>
                <a:cs typeface="Times New Roman" pitchFamily="18" charset="0"/>
              </a:rPr>
            </a:br>
            <a:r>
              <a:rPr lang="zh-CN" altLang="en-US" sz="4000" dirty="0" smtClean="0">
                <a:solidFill>
                  <a:schemeClr val="bg1"/>
                </a:solidFill>
                <a:latin typeface="Calibri" pitchFamily="34" charset="0"/>
                <a:ea typeface="宋体" pitchFamily="2" charset="-122"/>
                <a:cs typeface="Times New Roman" pitchFamily="18" charset="0"/>
              </a:rPr>
              <a:t>能成为圣洁，分别为圣归于你 主！</a:t>
            </a:r>
            <a:br>
              <a:rPr lang="zh-CN" altLang="en-US" sz="4000" dirty="0" smtClean="0">
                <a:solidFill>
                  <a:schemeClr val="bg1"/>
                </a:solidFill>
                <a:latin typeface="Calibri" pitchFamily="34" charset="0"/>
                <a:ea typeface="宋体" pitchFamily="2" charset="-122"/>
                <a:cs typeface="Times New Roman" pitchFamily="18" charset="0"/>
              </a:rPr>
            </a:br>
            <a:r>
              <a:rPr lang="zh-CN" altLang="en-US" sz="4000" dirty="0" smtClean="0">
                <a:solidFill>
                  <a:schemeClr val="bg1"/>
                </a:solidFill>
                <a:latin typeface="Calibri" pitchFamily="34" charset="0"/>
                <a:ea typeface="宋体" pitchFamily="2" charset="-122"/>
                <a:cs typeface="Times New Roman" pitchFamily="18" charset="0"/>
              </a:rPr>
              <a:t>我愿成为圣洁，</a:t>
            </a:r>
            <a:endParaRPr lang="en-US" altLang="zh-CN" sz="4000" dirty="0" smtClean="0">
              <a:solidFill>
                <a:schemeClr val="bg1"/>
              </a:solidFill>
              <a:latin typeface="Calibri" pitchFamily="34" charset="0"/>
              <a:ea typeface="宋体" pitchFamily="2" charset="-122"/>
              <a:cs typeface="Times New Roman" pitchFamily="18" charset="0"/>
            </a:endParaRPr>
          </a:p>
          <a:p>
            <a:pPr lvl="0"/>
            <a:r>
              <a:rPr lang="zh-CN" altLang="en-US" sz="4000" dirty="0" smtClean="0">
                <a:solidFill>
                  <a:schemeClr val="bg1"/>
                </a:solidFill>
                <a:latin typeface="Calibri" pitchFamily="34" charset="0"/>
                <a:ea typeface="宋体" pitchFamily="2" charset="-122"/>
                <a:cs typeface="Times New Roman" pitchFamily="18" charset="0"/>
              </a:rPr>
              <a:t>分别为圣归于你，我的 主</a:t>
            </a:r>
            <a:r>
              <a:rPr lang="zh-CN" altLang="en-US" sz="4000" dirty="0" smtClean="0">
                <a:solidFill>
                  <a:schemeClr val="bg1"/>
                </a:solidFill>
                <a:latin typeface="Calibri" pitchFamily="34" charset="0"/>
                <a:ea typeface="宋体" pitchFamily="2" charset="-122"/>
                <a:cs typeface="宋体" pitchFamily="2" charset="-122"/>
              </a:rPr>
              <a:t>！</a:t>
            </a:r>
            <a:endParaRPr lang="zh-CN" altLang="en-US" sz="4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eaLnBrk="0" hangingPunct="0"/>
            <a:r>
              <a:rPr lang="zh-CN" altLang="en-US" sz="4000" dirty="0" smtClean="0">
                <a:solidFill>
                  <a:schemeClr val="bg1"/>
                </a:solidFill>
                <a:latin typeface="Calibri" pitchFamily="34" charset="0"/>
                <a:ea typeface="宋体" pitchFamily="2" charset="-122"/>
                <a:cs typeface="宋体" pitchFamily="2" charset="-122"/>
              </a:rPr>
              <a:t>来遵行你的旨意， 来遵行你的旨意。</a:t>
            </a:r>
            <a:endParaRPr lang="zh-CN" altLang="en-US" sz="4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316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-template">
  <a:themeElements>
    <a:clrScheme name="Custom 11">
      <a:dk1>
        <a:srgbClr val="4D4D4D"/>
      </a:dk1>
      <a:lt1>
        <a:srgbClr val="FFFFFF"/>
      </a:lt1>
      <a:dk2>
        <a:srgbClr val="4D4D4D"/>
      </a:dk2>
      <a:lt2>
        <a:srgbClr val="0B0BA7"/>
      </a:lt2>
      <a:accent1>
        <a:srgbClr val="333DFB"/>
      </a:accent1>
      <a:accent2>
        <a:srgbClr val="8146C4"/>
      </a:accent2>
      <a:accent3>
        <a:srgbClr val="FFFFFF"/>
      </a:accent3>
      <a:accent4>
        <a:srgbClr val="404040"/>
      </a:accent4>
      <a:accent5>
        <a:srgbClr val="A34EB5"/>
      </a:accent5>
      <a:accent6>
        <a:srgbClr val="104BB0"/>
      </a:accent6>
      <a:hlink>
        <a:srgbClr val="A34EB5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0C209B"/>
        </a:lt2>
        <a:accent1>
          <a:srgbClr val="2167BF"/>
        </a:accent1>
        <a:accent2>
          <a:srgbClr val="C60C0D"/>
        </a:accent2>
        <a:accent3>
          <a:srgbClr val="FFFFFF"/>
        </a:accent3>
        <a:accent4>
          <a:srgbClr val="404040"/>
        </a:accent4>
        <a:accent5>
          <a:srgbClr val="ABB8DC"/>
        </a:accent5>
        <a:accent6>
          <a:srgbClr val="B30A0B"/>
        </a:accent6>
        <a:hlink>
          <a:srgbClr val="4793C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0E0F83"/>
        </a:lt2>
        <a:accent1>
          <a:srgbClr val="4049D2"/>
        </a:accent1>
        <a:accent2>
          <a:srgbClr val="494FD9"/>
        </a:accent2>
        <a:accent3>
          <a:srgbClr val="FFFFFF"/>
        </a:accent3>
        <a:accent4>
          <a:srgbClr val="404040"/>
        </a:accent4>
        <a:accent5>
          <a:srgbClr val="AFB1E5"/>
        </a:accent5>
        <a:accent6>
          <a:srgbClr val="4147C4"/>
        </a:accent6>
        <a:hlink>
          <a:srgbClr val="757DD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4B8ACD"/>
        </a:lt2>
        <a:accent1>
          <a:srgbClr val="5C98C2"/>
        </a:accent1>
        <a:accent2>
          <a:srgbClr val="93BAD6"/>
        </a:accent2>
        <a:accent3>
          <a:srgbClr val="FFFFFF"/>
        </a:accent3>
        <a:accent4>
          <a:srgbClr val="404040"/>
        </a:accent4>
        <a:accent5>
          <a:srgbClr val="B5CADD"/>
        </a:accent5>
        <a:accent6>
          <a:srgbClr val="85A8C2"/>
        </a:accent6>
        <a:hlink>
          <a:srgbClr val="AECDE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114682"/>
        </a:lt2>
        <a:accent1>
          <a:srgbClr val="295B99"/>
        </a:accent1>
        <a:accent2>
          <a:srgbClr val="406DA6"/>
        </a:accent2>
        <a:accent3>
          <a:srgbClr val="FFFFFF"/>
        </a:accent3>
        <a:accent4>
          <a:srgbClr val="404040"/>
        </a:accent4>
        <a:accent5>
          <a:srgbClr val="ACB5CA"/>
        </a:accent5>
        <a:accent6>
          <a:srgbClr val="396296"/>
        </a:accent6>
        <a:hlink>
          <a:srgbClr val="5F84B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1984CC"/>
        </a:lt2>
        <a:accent1>
          <a:srgbClr val="0960AF"/>
        </a:accent1>
        <a:accent2>
          <a:srgbClr val="05438C"/>
        </a:accent2>
        <a:accent3>
          <a:srgbClr val="FFFFFF"/>
        </a:accent3>
        <a:accent4>
          <a:srgbClr val="404040"/>
        </a:accent4>
        <a:accent5>
          <a:srgbClr val="AAB6D4"/>
        </a:accent5>
        <a:accent6>
          <a:srgbClr val="043C7E"/>
        </a:accent6>
        <a:hlink>
          <a:srgbClr val="023069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116DE4"/>
        </a:lt2>
        <a:accent1>
          <a:srgbClr val="235CAF"/>
        </a:accent1>
        <a:accent2>
          <a:srgbClr val="54A1EE"/>
        </a:accent2>
        <a:accent3>
          <a:srgbClr val="FFFFFF"/>
        </a:accent3>
        <a:accent4>
          <a:srgbClr val="404040"/>
        </a:accent4>
        <a:accent5>
          <a:srgbClr val="ACB5D4"/>
        </a:accent5>
        <a:accent6>
          <a:srgbClr val="4B91D8"/>
        </a:accent6>
        <a:hlink>
          <a:srgbClr val="1391E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4188D7"/>
        </a:lt2>
        <a:accent1>
          <a:srgbClr val="4C9CD2"/>
        </a:accent1>
        <a:accent2>
          <a:srgbClr val="84BEE6"/>
        </a:accent2>
        <a:accent3>
          <a:srgbClr val="FFFFFF"/>
        </a:accent3>
        <a:accent4>
          <a:srgbClr val="404040"/>
        </a:accent4>
        <a:accent5>
          <a:srgbClr val="B2CBE5"/>
        </a:accent5>
        <a:accent6>
          <a:srgbClr val="77ACD0"/>
        </a:accent6>
        <a:hlink>
          <a:srgbClr val="AECDE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0190F1"/>
        </a:lt2>
        <a:accent1>
          <a:srgbClr val="1FA4FF"/>
        </a:accent1>
        <a:accent2>
          <a:srgbClr val="21C5FF"/>
        </a:accent2>
        <a:accent3>
          <a:srgbClr val="FFFFFF"/>
        </a:accent3>
        <a:accent4>
          <a:srgbClr val="404040"/>
        </a:accent4>
        <a:accent5>
          <a:srgbClr val="ABCFFF"/>
        </a:accent5>
        <a:accent6>
          <a:srgbClr val="1DB2E7"/>
        </a:accent6>
        <a:hlink>
          <a:srgbClr val="21DA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005BE2"/>
        </a:lt2>
        <a:accent1>
          <a:srgbClr val="1F84FF"/>
        </a:accent1>
        <a:accent2>
          <a:srgbClr val="21AAFF"/>
        </a:accent2>
        <a:accent3>
          <a:srgbClr val="FFFFFF"/>
        </a:accent3>
        <a:accent4>
          <a:srgbClr val="404040"/>
        </a:accent4>
        <a:accent5>
          <a:srgbClr val="ABC2FF"/>
        </a:accent5>
        <a:accent6>
          <a:srgbClr val="1D9AE7"/>
        </a:accent6>
        <a:hlink>
          <a:srgbClr val="21CA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44A6E8"/>
        </a:lt2>
        <a:accent1>
          <a:srgbClr val="0C84F2"/>
        </a:accent1>
        <a:accent2>
          <a:srgbClr val="086BE2"/>
        </a:accent2>
        <a:accent3>
          <a:srgbClr val="FFFFFF"/>
        </a:accent3>
        <a:accent4>
          <a:srgbClr val="404040"/>
        </a:accent4>
        <a:accent5>
          <a:srgbClr val="AAC2F7"/>
        </a:accent5>
        <a:accent6>
          <a:srgbClr val="0660CD"/>
        </a:accent6>
        <a:hlink>
          <a:srgbClr val="0454B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44BDE8"/>
        </a:lt2>
        <a:accent1>
          <a:srgbClr val="0AA6F4"/>
        </a:accent1>
        <a:accent2>
          <a:srgbClr val="098FE1"/>
        </a:accent2>
        <a:accent3>
          <a:srgbClr val="FFFFFF"/>
        </a:accent3>
        <a:accent4>
          <a:srgbClr val="404040"/>
        </a:accent4>
        <a:accent5>
          <a:srgbClr val="AAD0F8"/>
        </a:accent5>
        <a:accent6>
          <a:srgbClr val="0781CC"/>
        </a:accent6>
        <a:hlink>
          <a:srgbClr val="0471B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ED1313"/>
        </a:lt2>
        <a:accent1>
          <a:srgbClr val="0AA6F4"/>
        </a:accent1>
        <a:accent2>
          <a:srgbClr val="098FE1"/>
        </a:accent2>
        <a:accent3>
          <a:srgbClr val="FFFFFF"/>
        </a:accent3>
        <a:accent4>
          <a:srgbClr val="404040"/>
        </a:accent4>
        <a:accent5>
          <a:srgbClr val="AAD0F8"/>
        </a:accent5>
        <a:accent6>
          <a:srgbClr val="0781CC"/>
        </a:accent6>
        <a:hlink>
          <a:srgbClr val="0471B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4D4D4D"/>
        </a:dk1>
        <a:lt1>
          <a:srgbClr val="FFFFFF"/>
        </a:lt1>
        <a:dk2>
          <a:srgbClr val="4D4D4D"/>
        </a:dk2>
        <a:lt2>
          <a:srgbClr val="FFCF01"/>
        </a:lt2>
        <a:accent1>
          <a:srgbClr val="0AA6F4"/>
        </a:accent1>
        <a:accent2>
          <a:srgbClr val="098FE1"/>
        </a:accent2>
        <a:accent3>
          <a:srgbClr val="FFFFFF"/>
        </a:accent3>
        <a:accent4>
          <a:srgbClr val="404040"/>
        </a:accent4>
        <a:accent5>
          <a:srgbClr val="AAD0F8"/>
        </a:accent5>
        <a:accent6>
          <a:srgbClr val="0781CC"/>
        </a:accent6>
        <a:hlink>
          <a:srgbClr val="0471B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4D4D4D"/>
        </a:dk1>
        <a:lt1>
          <a:srgbClr val="FFFFFF"/>
        </a:lt1>
        <a:dk2>
          <a:srgbClr val="4D4D4D"/>
        </a:dk2>
        <a:lt2>
          <a:srgbClr val="9C0202"/>
        </a:lt2>
        <a:accent1>
          <a:srgbClr val="EB0903"/>
        </a:accent1>
        <a:accent2>
          <a:srgbClr val="ED4D05"/>
        </a:accent2>
        <a:accent3>
          <a:srgbClr val="FFFFFF"/>
        </a:accent3>
        <a:accent4>
          <a:srgbClr val="404040"/>
        </a:accent4>
        <a:accent5>
          <a:srgbClr val="F3AAAA"/>
        </a:accent5>
        <a:accent6>
          <a:srgbClr val="D74504"/>
        </a:accent6>
        <a:hlink>
          <a:srgbClr val="FEB116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1219</TotalTime>
  <Words>295</Words>
  <Application>Microsoft Office PowerPoint</Application>
  <PresentationFormat>On-screen Show (4:3)</PresentationFormat>
  <Paragraphs>47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powerpoint-template</vt:lpstr>
      <vt:lpstr>Response: Purify My Heart (Refiner’s Fire) 炼尽我</vt:lpstr>
      <vt:lpstr>Slide 2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Sheena Zhou</dc:creator>
  <cp:lastModifiedBy>LingLing YaoYang</cp:lastModifiedBy>
  <cp:revision>36</cp:revision>
  <dcterms:created xsi:type="dcterms:W3CDTF">2016-04-08T21:21:15Z</dcterms:created>
  <dcterms:modified xsi:type="dcterms:W3CDTF">2017-02-25T20:53:20Z</dcterms:modified>
</cp:coreProperties>
</file>