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4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矩形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矩形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矩形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矩形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矩形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矩形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5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A22E40-9AC0-4F07-9E40-EC1147225CE3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6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F35D9F-E431-414A-B3B8-CFDCC67AB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70914-EEA9-4CBD-A843-BEC8DE54C971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6660E-E3D7-4D53-B2B8-06A33B2D7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任意多边形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任意多边形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任意多边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任意多边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任意多边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任意多边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任意多边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任意多边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任意多边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任意多边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任意多边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任意多边形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任意多边形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任意多边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矩形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矩形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矩形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矩形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矩形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矩形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7D7BBC-DCDB-42E5-9B8E-8339D11B474E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B45900-980C-481F-A41E-2B397E9AD2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CCF905-170D-4CF1-87B9-BA03E7070333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FFF673-A7CF-410A-9E0C-23DA9C093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矩形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矩形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矩形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矩形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矩形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966A9C-43C7-49FB-A1CC-9981AE12A3CB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5BAD81-15E0-447D-9785-22A039C36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E1F89-13A3-4BBC-A1A3-0D717116385B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68439-904E-4081-8D0F-41C8F10BB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EE7986-BBB0-4782-8E79-D3B87CEFA83E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518629-6530-438F-9FC7-45124985E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B581E-86EB-4F4F-AF5C-8FF249236715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1BB15-16A7-4108-AF6C-87559F673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直接连接符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直接连接符 14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6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直接连接符 10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2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直接连接符 18"/>
            <p:cNvCxnSpPr/>
            <p:nvPr/>
          </p:nvCxnSpPr>
          <p:spPr>
            <a:xfrm rot="16200000">
              <a:off x="6663592" y="12983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0"/>
            <p:cNvCxnSpPr/>
            <p:nvPr/>
          </p:nvCxnSpPr>
          <p:spPr>
            <a:xfrm rot="5400000" flipH="1">
              <a:off x="6744512" y="1297398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2CBCAE-7655-4ADD-8ED0-9FCE008CD73F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E0026B-FCE8-452B-B47B-AA68BC127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8CBE7-CE8F-41AD-ADB8-71B916B8BAD9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FEE7-4693-4CC1-A691-1827663BE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30414-4315-4EA6-8CFE-7FE952FFC4F4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E8298-34FD-4B62-A0AA-9E0680961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矩形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矩形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36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40B37FD-0C68-4AA4-9F46-6762A7531C0D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952D52A-3384-44BD-ADC7-25B252052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695" r:id="rId2"/>
    <p:sldLayoutId id="2147483701" r:id="rId3"/>
    <p:sldLayoutId id="2147483702" r:id="rId4"/>
    <p:sldLayoutId id="2147483703" r:id="rId5"/>
    <p:sldLayoutId id="2147483696" r:id="rId6"/>
    <p:sldLayoutId id="2147483704" r:id="rId7"/>
    <p:sldLayoutId id="2147483697" r:id="rId8"/>
    <p:sldLayoutId id="2147483705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11985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Precious Cross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85000" lnSpcReduction="2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Thank you Lord, You died for me.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With love, you gave your life for me.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Brought me from darkness,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Into the world of light,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Opened my eyes to see.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Praise you Lord, you love for me.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Your blood of grace, flows over me.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Your tender mercy pours down from Calvary.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Your love has set me so free.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(chorus) The precious cross, by its power I am set free.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With my all, I worship at your feet.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Your saving grace, so secure in this promise of old.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It’s your love unchanging for me. (3x)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穿越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穿越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穿越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177</TotalTime>
  <Words>119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穿越</vt:lpstr>
      <vt:lpstr>Precious Cross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Come!  Worship our Almighty God</dc:title>
  <dc:creator>Chelsea</dc:creator>
  <cp:lastModifiedBy>LingLing YaoYang</cp:lastModifiedBy>
  <cp:revision>20</cp:revision>
  <dcterms:created xsi:type="dcterms:W3CDTF">2011-09-08T22:26:10Z</dcterms:created>
  <dcterms:modified xsi:type="dcterms:W3CDTF">2017-03-01T02:25:25Z</dcterms:modified>
</cp:coreProperties>
</file>