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6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33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C6352-1E93-463A-ACDB-11C7CC8C6700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1752600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to the Lord, </a:t>
            </a:r>
            <a:endParaRPr lang="en-US" sz="6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Almighty</a:t>
            </a:r>
            <a:endParaRPr kumimoji="0" lang="en-US" altLang="zh-CN" sz="6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303312"/>
            <a:ext cx="8610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1 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Praise to the Lord, the Almighty,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the King of creation!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O my soul, praise Him,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for He is thy health and salvation!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All ye who hear,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now to His temple draw near;</a:t>
            </a:r>
            <a:endParaRPr kumimoji="0" lang="en-US" altLang="zh-CN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pitchFamily="2" charset="-122"/>
                <a:cs typeface="Times New Roman" pitchFamily="18" charset="0"/>
              </a:rPr>
              <a:t>Praise Him in glad adoration.</a:t>
            </a:r>
            <a:r>
              <a:rPr kumimoji="0" lang="en-US" altLang="zh-CN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303314"/>
            <a:ext cx="8610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to the Lord, who over 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things so wondrously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reigneth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Shelters thee under His wings,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yes, so gently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sustaineth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 thou not seen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thy desires ever have been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Granted in what He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ordaineth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0" lang="en-US" altLang="zh-CN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303314"/>
            <a:ext cx="8610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to the Lord, who doth 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prosper thy work and defend thee;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Surely His goodness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mercy here daily attend thee.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Ponder anew what 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Almighty can do,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with His love He befriend thee.</a:t>
            </a:r>
            <a:endParaRPr kumimoji="0" lang="en-US" altLang="zh-CN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303314"/>
            <a:ext cx="8610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to the Lord, O let 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that is in me adore Him!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that hath life and breath,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now with praises before Him.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the Amen sound from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people again,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Gladly for aye we adore Him.</a:t>
            </a:r>
            <a:endParaRPr kumimoji="0" lang="en-US" altLang="zh-CN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135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Hosanna, loud hosanna</dc:title>
  <dc:creator>LingLing YaoYang</dc:creator>
  <cp:lastModifiedBy>LingLing YaoYang</cp:lastModifiedBy>
  <cp:revision>11</cp:revision>
  <dcterms:created xsi:type="dcterms:W3CDTF">2016-03-12T14:09:52Z</dcterms:created>
  <dcterms:modified xsi:type="dcterms:W3CDTF">2017-02-25T21:09:59Z</dcterms:modified>
</cp:coreProperties>
</file>