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3" r:id="rId2"/>
    <p:sldId id="257" r:id="rId3"/>
    <p:sldId id="280" r:id="rId4"/>
    <p:sldId id="311" r:id="rId5"/>
    <p:sldId id="312" r:id="rId6"/>
    <p:sldId id="317" r:id="rId7"/>
    <p:sldId id="318" r:id="rId8"/>
    <p:sldId id="319" r:id="rId9"/>
    <p:sldId id="327" r:id="rId10"/>
    <p:sldId id="328" r:id="rId11"/>
    <p:sldId id="316" r:id="rId12"/>
    <p:sldId id="315" r:id="rId13"/>
    <p:sldId id="313" r:id="rId14"/>
    <p:sldId id="322" r:id="rId15"/>
    <p:sldId id="323" r:id="rId16"/>
    <p:sldId id="320" r:id="rId17"/>
    <p:sldId id="321" r:id="rId18"/>
  </p:sldIdLst>
  <p:sldSz cx="9144000" cy="6858000" type="screen4x3"/>
  <p:notesSz cx="6950075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4D4D4D"/>
    <a:srgbClr val="B92D14"/>
    <a:srgbClr val="35759D"/>
    <a:srgbClr val="35B19D"/>
    <a:srgbClr val="E8E8E8"/>
    <a:srgbClr val="4B9600"/>
    <a:srgbClr val="366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6" autoAdjust="0"/>
    <p:restoredTop sz="95596" autoAdjust="0"/>
  </p:normalViewPr>
  <p:slideViewPr>
    <p:cSldViewPr>
      <p:cViewPr>
        <p:scale>
          <a:sx n="56" d="100"/>
          <a:sy n="56" d="100"/>
        </p:scale>
        <p:origin x="-45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D32B56-0273-4284-8FE5-F7621EDDEB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060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C0F936-DFF3-4EA4-9774-FA3B1787AB28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27C6EB-ADE5-4B20-B693-D75567DC0081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508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91079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16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608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908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3166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9990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9412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7567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9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362200" y="4538663"/>
            <a:ext cx="6629400" cy="1295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4000" dirty="0" smtClean="0">
                <a:solidFill>
                  <a:srgbClr val="4D4D4D"/>
                </a:solidFill>
              </a:rPr>
              <a:t>Our God</a:t>
            </a:r>
            <a:endParaRPr lang="ru-RU" sz="4000" dirty="0">
              <a:solidFill>
                <a:srgbClr val="4D4D4D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4400550"/>
            <a:ext cx="4695825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300" dirty="0" smtClean="0">
                <a:solidFill>
                  <a:srgbClr val="4D4D4D"/>
                </a:solidFill>
              </a:rPr>
              <a:t>Chris Tomlin</a:t>
            </a:r>
            <a:endParaRPr lang="ru-RU" sz="23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28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1676400"/>
            <a:ext cx="6248400" cy="3962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Water you turned into wine, opened the eyes of the blind there's no one like you, none like You!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Into the darkness you shine out of the ashes we rise there's no one like you none like You!</a:t>
            </a:r>
          </a:p>
        </p:txBody>
      </p:sp>
    </p:spTree>
    <p:extLst>
      <p:ext uri="{BB962C8B-B14F-4D97-AF65-F5344CB8AC3E}">
        <p14:creationId xmlns:p14="http://schemas.microsoft.com/office/powerpoint/2010/main" xmlns="" val="14443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greater, our God is stronger, God you are higher than any other.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Healer, Awesome in Power, Our God! Our God!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Into the darkness you shine out of the ashes we rise there's no one like you, none like You!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greater, our God is stronger, God you are higher than any other.</a:t>
            </a:r>
          </a:p>
        </p:txBody>
      </p:sp>
    </p:spTree>
    <p:extLst>
      <p:ext uri="{BB962C8B-B14F-4D97-AF65-F5344CB8AC3E}">
        <p14:creationId xmlns:p14="http://schemas.microsoft.com/office/powerpoint/2010/main" xmlns="" val="247907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Healer, Awesome in Power, Our God! Our God!</a:t>
            </a:r>
          </a:p>
        </p:txBody>
      </p:sp>
    </p:spTree>
    <p:extLst>
      <p:ext uri="{BB962C8B-B14F-4D97-AF65-F5344CB8AC3E}">
        <p14:creationId xmlns:p14="http://schemas.microsoft.com/office/powerpoint/2010/main" xmlns="" val="7978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greater, our God is stronger, God you are higher than any other.</a:t>
            </a:r>
          </a:p>
        </p:txBody>
      </p:sp>
    </p:spTree>
    <p:extLst>
      <p:ext uri="{BB962C8B-B14F-4D97-AF65-F5344CB8AC3E}">
        <p14:creationId xmlns:p14="http://schemas.microsoft.com/office/powerpoint/2010/main" xmlns="" val="79379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Healer, Awesome in Power, Our God! Our God!</a:t>
            </a:r>
          </a:p>
        </p:txBody>
      </p:sp>
    </p:spTree>
    <p:extLst>
      <p:ext uri="{BB962C8B-B14F-4D97-AF65-F5344CB8AC3E}">
        <p14:creationId xmlns:p14="http://schemas.microsoft.com/office/powerpoint/2010/main" xmlns="" val="109363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And if our God is for us, then who could ever stop us.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And if our God is with us, then what could stand against.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And if our God is for us, then who could ever stop us.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And if our God is with us, then what could stand against.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hen </a:t>
            </a:r>
            <a:r>
              <a:rPr lang="en-US" dirty="0">
                <a:solidFill>
                  <a:srgbClr val="000000"/>
                </a:solidFill>
              </a:rPr>
              <a:t>what could stand against.</a:t>
            </a:r>
          </a:p>
        </p:txBody>
      </p:sp>
    </p:spTree>
    <p:extLst>
      <p:ext uri="{BB962C8B-B14F-4D97-AF65-F5344CB8AC3E}">
        <p14:creationId xmlns:p14="http://schemas.microsoft.com/office/powerpoint/2010/main" xmlns="" val="42068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greater, our God is stronger, God you are higher than any other.</a:t>
            </a:r>
          </a:p>
        </p:txBody>
      </p:sp>
    </p:spTree>
    <p:extLst>
      <p:ext uri="{BB962C8B-B14F-4D97-AF65-F5344CB8AC3E}">
        <p14:creationId xmlns:p14="http://schemas.microsoft.com/office/powerpoint/2010/main" xmlns="" val="39576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Healer, Awesome in Power, Our God! Our God!</a:t>
            </a:r>
          </a:p>
        </p:txBody>
      </p:sp>
    </p:spTree>
    <p:extLst>
      <p:ext uri="{BB962C8B-B14F-4D97-AF65-F5344CB8AC3E}">
        <p14:creationId xmlns:p14="http://schemas.microsoft.com/office/powerpoint/2010/main" xmlns="" val="1337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greater, our God is stronger, God you are higher than any other.</a:t>
            </a:r>
          </a:p>
        </p:txBody>
      </p:sp>
    </p:spTree>
    <p:extLst>
      <p:ext uri="{BB962C8B-B14F-4D97-AF65-F5344CB8AC3E}">
        <p14:creationId xmlns:p14="http://schemas.microsoft.com/office/powerpoint/2010/main" xmlns="" val="334649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God is Healer, Awesome in Power, Our God! Our God!</a:t>
            </a:r>
          </a:p>
        </p:txBody>
      </p:sp>
    </p:spTree>
    <p:extLst>
      <p:ext uri="{BB962C8B-B14F-4D97-AF65-F5344CB8AC3E}">
        <p14:creationId xmlns:p14="http://schemas.microsoft.com/office/powerpoint/2010/main" xmlns="" val="41123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">
      <a:dk1>
        <a:srgbClr val="5F5F5F"/>
      </a:dk1>
      <a:lt1>
        <a:srgbClr val="FFFFFF"/>
      </a:lt1>
      <a:dk2>
        <a:srgbClr val="5F5F5F"/>
      </a:dk2>
      <a:lt2>
        <a:srgbClr val="478E00"/>
      </a:lt2>
      <a:accent1>
        <a:srgbClr val="5EA400"/>
      </a:accent1>
      <a:accent2>
        <a:srgbClr val="92CC00"/>
      </a:accent2>
      <a:accent3>
        <a:srgbClr val="FFFFFF"/>
      </a:accent3>
      <a:accent4>
        <a:srgbClr val="505050"/>
      </a:accent4>
      <a:accent5>
        <a:srgbClr val="B6CFAA"/>
      </a:accent5>
      <a:accent6>
        <a:srgbClr val="84B900"/>
      </a:accent6>
      <a:hlink>
        <a:srgbClr val="B3E00B"/>
      </a:hlink>
      <a:folHlink>
        <a:srgbClr val="D1D1D1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7755</TotalTime>
  <Words>270</Words>
  <Application>Microsoft Office PowerPoint</Application>
  <PresentationFormat>On-screen Show (4:3)</PresentationFormat>
  <Paragraphs>20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powerpoint-template</vt:lpstr>
      <vt:lpstr>Our God</vt:lpstr>
      <vt:lpstr>Water you turned into wine, opened the eyes of the blind there's no one like you, none like You!</vt:lpstr>
      <vt:lpstr>Into the darkness you shine out of the ashes we rise there's no one like you none like You!</vt:lpstr>
      <vt:lpstr>Our God is greater, our God is stronger, God you are higher than any other.</vt:lpstr>
      <vt:lpstr>Our God is Healer, Awesome in Power, Our God! Our God!</vt:lpstr>
      <vt:lpstr>Into the darkness you shine out of the ashes we rise there's no one like you, none like You!</vt:lpstr>
      <vt:lpstr>Our God is greater, our God is stronger, God you are higher than any other.</vt:lpstr>
      <vt:lpstr>Our God is Healer, Awesome in Power, Our God! Our God!</vt:lpstr>
      <vt:lpstr>Our God is greater, our God is stronger, God you are higher than any other.</vt:lpstr>
      <vt:lpstr>Our God is Healer, Awesome in Power, Our God! Our God!</vt:lpstr>
      <vt:lpstr>And if our God is for us, then who could ever stop us. And if our God is with us, then what could stand against.</vt:lpstr>
      <vt:lpstr>And if our God is for us, then who could ever stop us. And if our God is with us, then what could stand against.</vt:lpstr>
      <vt:lpstr>Then what could stand against.</vt:lpstr>
      <vt:lpstr>Our God is greater, our God is stronger, God you are higher than any other.</vt:lpstr>
      <vt:lpstr>Our God is Healer, Awesome in Power, Our God! Our God!</vt:lpstr>
      <vt:lpstr>Our God is greater, our God is stronger, God you are higher than any other.</vt:lpstr>
      <vt:lpstr>Our God is Healer, Awesome in Power, Our God! Our God!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Sheena Zhou</dc:creator>
  <cp:lastModifiedBy>LingLing YaoYang</cp:lastModifiedBy>
  <cp:revision>9</cp:revision>
  <cp:lastPrinted>2015-09-27T17:03:29Z</cp:lastPrinted>
  <dcterms:created xsi:type="dcterms:W3CDTF">2015-06-03T00:15:39Z</dcterms:created>
  <dcterms:modified xsi:type="dcterms:W3CDTF">2017-02-27T03:09:33Z</dcterms:modified>
</cp:coreProperties>
</file>