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86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397000" y="914400"/>
            <a:ext cx="10134600" cy="965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  <a:sym typeface="Optima" charset="0"/>
              </a:rPr>
              <a:t>Open The Eyes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482600" y="2133600"/>
            <a:ext cx="12192000" cy="360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</a:rPr>
              <a:t>Open the eyes of my heart Lord. Open the eyes of my heart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I want to see You, I want to see You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</a:rPr>
              <a:t>Open the eyes of my heart Lord. Open the eyes of my heart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I want to see You, I want to see You</a:t>
            </a:r>
          </a:p>
          <a:p>
            <a:pPr marL="514350" indent="-514350"/>
            <a:endParaRPr lang="en-US" sz="2600">
              <a:solidFill>
                <a:srgbClr val="606060"/>
              </a:solidFill>
              <a:latin typeface="Optima" charset="0"/>
              <a:sym typeface="Optima" charset="0"/>
            </a:endParaRP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To see You high and lifted up. Shining in the light of Your glory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Pour out Your power and love, as we sing holy holy holy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Holy holy holy, holy holy holy</a:t>
            </a:r>
          </a:p>
          <a:p>
            <a:pPr marL="514350" indent="-514350"/>
            <a:r>
              <a:rPr lang="en-US" sz="2600">
                <a:solidFill>
                  <a:srgbClr val="606060"/>
                </a:solidFill>
                <a:latin typeface="Optima" charset="0"/>
                <a:sym typeface="Optima" charset="0"/>
              </a:rPr>
              <a:t>Holy holy holy, I want to see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3437</TotalTime>
  <Pages>0</Pages>
  <Words>97</Words>
  <Characters>0</Characters>
  <Application>Microsoft Office PowerPoint</Application>
  <PresentationFormat>Custom</PresentationFormat>
  <Lines>0</Lines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Open The Eyes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84</cp:revision>
  <dcterms:created xsi:type="dcterms:W3CDTF">2011-04-17T16:56:01Z</dcterms:created>
  <dcterms:modified xsi:type="dcterms:W3CDTF">2017-03-01T02:24:57Z</dcterms:modified>
</cp:coreProperties>
</file>