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36" y="-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57118-EDD3-423F-9925-C3394ACDC9DC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64B87-6ED7-43D3-8257-4A89490C18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961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Shape 3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hape 16"/>
          <p:cNvCxnSpPr/>
          <p:nvPr/>
        </p:nvCxnSpPr>
        <p:spPr>
          <a:xfrm>
            <a:off x="641935" y="4796667"/>
            <a:ext cx="390299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562233"/>
            <a:ext cx="3999900" cy="452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562233"/>
            <a:ext cx="3999900" cy="452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040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1" name="Shape 41"/>
          <p:cNvCxnSpPr/>
          <p:nvPr/>
        </p:nvCxnSpPr>
        <p:spPr>
          <a:xfrm>
            <a:off x="5029675" y="59940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843133"/>
            <a:ext cx="4045200" cy="177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3692000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386200"/>
            <a:ext cx="8520600" cy="280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304567"/>
            <a:ext cx="8520600" cy="1734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A78E-B08D-49DB-BB55-13049DDDA5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A8DDE-094B-48A2-B0DA-A19EFCBA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ld Standard TT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pPr algn="r"/>
              <a:t>‹#›</a:t>
            </a:fld>
            <a:endParaRPr lang="en" sz="1000" kern="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68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latin typeface="Adobe Garamond Pro" pitchFamily="18" charset="0"/>
              </a:rPr>
              <a:t>One Thing Remains</a:t>
            </a:r>
          </a:p>
        </p:txBody>
      </p:sp>
    </p:spTree>
    <p:extLst>
      <p:ext uri="{BB962C8B-B14F-4D97-AF65-F5344CB8AC3E}">
        <p14:creationId xmlns="" xmlns:p14="http://schemas.microsoft.com/office/powerpoint/2010/main" val="266431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68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Higher than the mountains that I face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Stronger than the power of the grave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Constant through the trial and the change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One thing remains [x2]</a:t>
            </a:r>
          </a:p>
        </p:txBody>
      </p:sp>
    </p:spTree>
    <p:extLst>
      <p:ext uri="{BB962C8B-B14F-4D97-AF65-F5344CB8AC3E}">
        <p14:creationId xmlns="" xmlns:p14="http://schemas.microsoft.com/office/powerpoint/2010/main" val="17947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68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Your love never fails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Never gives up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Never runs out on me [x3]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Because</a:t>
            </a:r>
          </a:p>
        </p:txBody>
      </p:sp>
    </p:spTree>
    <p:extLst>
      <p:ext uri="{BB962C8B-B14F-4D97-AF65-F5344CB8AC3E}">
        <p14:creationId xmlns="" xmlns:p14="http://schemas.microsoft.com/office/powerpoint/2010/main" val="21948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68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On and on and on and on it goes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For It overwhelms and satisfies my soul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And I never ever have to be afraid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One thing remains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one thing remains</a:t>
            </a:r>
          </a:p>
        </p:txBody>
      </p:sp>
    </p:spTree>
    <p:extLst>
      <p:ext uri="{BB962C8B-B14F-4D97-AF65-F5344CB8AC3E}">
        <p14:creationId xmlns="" xmlns:p14="http://schemas.microsoft.com/office/powerpoint/2010/main" val="87108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68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Your love never fails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Never gives up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Never runs out on me [x3]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Your love</a:t>
            </a:r>
          </a:p>
        </p:txBody>
      </p:sp>
    </p:spTree>
    <p:extLst>
      <p:ext uri="{BB962C8B-B14F-4D97-AF65-F5344CB8AC3E}">
        <p14:creationId xmlns="" xmlns:p14="http://schemas.microsoft.com/office/powerpoint/2010/main" val="228516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In death and in life: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I'm confident and covered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by the power of your great love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My debt is paid: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there's nothing that can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separate my heart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from your great love…</a:t>
            </a:r>
          </a:p>
        </p:txBody>
      </p:sp>
    </p:spTree>
    <p:extLst>
      <p:ext uri="{BB962C8B-B14F-4D97-AF65-F5344CB8AC3E}">
        <p14:creationId xmlns="" xmlns:p14="http://schemas.microsoft.com/office/powerpoint/2010/main" val="424827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372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68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Your love never fails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it never gives up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 it never runs out on me [x3]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Your love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485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One Thing Remains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311700" y="715267"/>
            <a:ext cx="8520600" cy="582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Higher than the mountains that I face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Stronger than the power of the grave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Constant in the trial and the change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One thing remains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One thing remains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(x2)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Your love never fails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It never gives up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Never runs out on me (x3)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Your Love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On and on and on and on it goes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It overwhelms and satisfies my soul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I never ever have to be afraid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One thing remains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One thing remains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Your love never fails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It never gives up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Never runs out on me (x3)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Your Love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Your love never fails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It never gives up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Never runs out on me (x3)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 Love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In death in life I'm confident and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Cover'd by the power of Your great love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My debt is paid there's nothing that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Can separate my heart from Your great love (x2)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Your love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Your love never fails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It never gives up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Never runs out on me (x3)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Your Love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311700" y="715267"/>
            <a:ext cx="8520600" cy="582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Higher than the mountains that I face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Stronger than the power of the grave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Constant in the trial and the change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One thing remains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One thing remains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Your Love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346</Words>
  <Application>Microsoft Office PowerPoint</Application>
  <PresentationFormat>On-screen Show (4:3)</PresentationFormat>
  <Paragraphs>71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paperback</vt:lpstr>
      <vt:lpstr>Slide 1</vt:lpstr>
      <vt:lpstr>Slide 2</vt:lpstr>
      <vt:lpstr>Slide 3</vt:lpstr>
      <vt:lpstr>Slide 4</vt:lpstr>
      <vt:lpstr>Slide 5</vt:lpstr>
      <vt:lpstr>Slide 6</vt:lpstr>
      <vt:lpstr>Slide 7</vt:lpstr>
      <vt:lpstr>One Thing Remains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2016-12-3</dc:title>
  <dc:creator>Nathan</dc:creator>
  <cp:lastModifiedBy>LingLing YaoYang</cp:lastModifiedBy>
  <cp:revision>27</cp:revision>
  <dcterms:created xsi:type="dcterms:W3CDTF">2016-12-04T02:25:27Z</dcterms:created>
  <dcterms:modified xsi:type="dcterms:W3CDTF">2017-02-28T02:21:49Z</dcterms:modified>
</cp:coreProperties>
</file>