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9" r:id="rId4"/>
  </p:sldMasterIdLst>
  <p:notesMasterIdLst>
    <p:notesMasterId r:id="rId32"/>
  </p:notesMasterIdLst>
  <p:sldIdLst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64" r:id="rId19"/>
    <p:sldId id="265" r:id="rId20"/>
    <p:sldId id="266" r:id="rId21"/>
    <p:sldId id="267" r:id="rId22"/>
    <p:sldId id="268" r:id="rId23"/>
    <p:sldId id="270" r:id="rId24"/>
    <p:sldId id="285" r:id="rId25"/>
    <p:sldId id="286" r:id="rId26"/>
    <p:sldId id="287" r:id="rId27"/>
    <p:sldId id="288" r:id="rId28"/>
    <p:sldId id="289" r:id="rId29"/>
    <p:sldId id="290" r:id="rId30"/>
    <p:sldId id="291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276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3EE473-EEB5-41E0-B21B-096E591C5D66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F90C4C-4D10-41AC-A57F-B44C9322264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Shape 3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Shape 3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Shape 3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Shape 3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hape 32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Shape 3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hape 33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Shape 3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Shape 3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Shape 34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Shape 3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8138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5790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8013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0734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326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8096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1921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2513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205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3965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78451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8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223CFAB8-16F3-48C3-AF38-3AF7B5074D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3150B1C-9ABA-4E84-84C1-A0F0764252A1}" type="slidenum">
              <a:rPr lang="en-US" smtClean="0">
                <a:solidFill>
                  <a:srgbClr val="D16349"/>
                </a:solidFill>
              </a:rPr>
              <a:pPr/>
              <a:t>‹#›</a:t>
            </a:fld>
            <a:endParaRPr lang="en-US">
              <a:solidFill>
                <a:srgbClr val="D16349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9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2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9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2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rgbClr val="80B606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F2F5E10-5301-4EE6-90D2-A6C4A3F62BE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rgbClr val="80B606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2749050" y="998400"/>
            <a:ext cx="3645900" cy="4861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1" name="Shape 11"/>
          <p:cNvSpPr/>
          <p:nvPr/>
        </p:nvSpPr>
        <p:spPr>
          <a:xfrm>
            <a:off x="2992950" y="1323600"/>
            <a:ext cx="3158100" cy="42108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3096250" y="2169600"/>
            <a:ext cx="2951400" cy="2112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3096362" y="4355907"/>
            <a:ext cx="2951400" cy="9352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509550" y="1898500"/>
            <a:ext cx="8124900" cy="23976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FFF"/>
                </a:solidFill>
              </a:rPr>
              <a:pPr/>
              <a:t>‹#›</a:t>
            </a:fld>
            <a:endParaRPr lang="e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>
            <a:off x="0" y="6727600"/>
            <a:ext cx="9144000" cy="13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311700" y="1855169"/>
            <a:ext cx="2808000" cy="4239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dk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618700" cy="5454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FFF"/>
                </a:solidFill>
              </a:rPr>
              <a:pPr/>
              <a:t>‹#›</a:t>
            </a:fld>
            <a:endParaRPr lang="e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/>
        </p:nvSpPr>
        <p:spPr>
          <a:xfrm>
            <a:off x="4572000" y="-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40" name="Shape 40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265500" y="1477267"/>
            <a:ext cx="4045200" cy="2244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ubTitle" idx="1"/>
          </p:nvPr>
        </p:nvSpPr>
        <p:spPr>
          <a:xfrm>
            <a:off x="265500" y="3793600"/>
            <a:ext cx="4045200" cy="1794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FFF"/>
                </a:solidFill>
              </a:rPr>
              <a:pPr/>
              <a:t>‹#›</a:t>
            </a:fld>
            <a:endParaRPr lang="e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9500" y="5640767"/>
            <a:ext cx="5998800" cy="798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0" y="6727600"/>
            <a:ext cx="9144000" cy="13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311700" y="1644133"/>
            <a:ext cx="8520600" cy="2146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311700" y="3892600"/>
            <a:ext cx="8520600" cy="1428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CFAB8-16F3-48C3-AF38-3AF7B5074D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1618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8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223CFAB8-16F3-48C3-AF38-3AF7B5074D7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Lato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/>
            <a:fld id="{00000000-1234-1234-1234-123412341234}" type="slidenum">
              <a:rPr lang="en" sz="1000" kern="0">
                <a:solidFill>
                  <a:srgbClr val="5E696C"/>
                </a:solidFill>
                <a:latin typeface="Lato"/>
                <a:ea typeface="Lato"/>
                <a:cs typeface="Lato"/>
                <a:sym typeface="Lato"/>
              </a:rPr>
              <a:pPr algn="r"/>
              <a:t>‹#›</a:t>
            </a:fld>
            <a:endParaRPr lang="en" sz="1000" kern="0">
              <a:solidFill>
                <a:srgbClr val="5E696C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Oceans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You call me out upon the waters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The great unknown where feet may fail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there I find You in the mystery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In oceans deep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My faith will stand</a:t>
            </a:r>
          </a:p>
        </p:txBody>
      </p:sp>
    </p:spTree>
    <p:extLst>
      <p:ext uri="{BB962C8B-B14F-4D97-AF65-F5344CB8AC3E}">
        <p14:creationId xmlns:p14="http://schemas.microsoft.com/office/powerpoint/2010/main" xmlns="" val="28419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And I will call upon Your name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keep my eyes above the waves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When oceans rise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My soul will rest in Your embrace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For I am Yours and You are mine</a:t>
            </a:r>
          </a:p>
        </p:txBody>
      </p:sp>
    </p:spTree>
    <p:extLst>
      <p:ext uri="{BB962C8B-B14F-4D97-AF65-F5344CB8AC3E}">
        <p14:creationId xmlns:p14="http://schemas.microsoft.com/office/powerpoint/2010/main" xmlns="" val="401165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Your grace abounds in deepest waters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Your sovereign hand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Will be my guide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Where feet may fail and fear surrounds 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You've never failed and You won't start now</a:t>
            </a:r>
          </a:p>
        </p:txBody>
      </p:sp>
    </p:spTree>
    <p:extLst>
      <p:ext uri="{BB962C8B-B14F-4D97-AF65-F5344CB8AC3E}">
        <p14:creationId xmlns:p14="http://schemas.microsoft.com/office/powerpoint/2010/main" xmlns="" val="254821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So I will call upon Your name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keep my eyes above the waves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When oceans rise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My soul will rest in Your embrace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For I am Yours and You are mine</a:t>
            </a:r>
          </a:p>
        </p:txBody>
      </p:sp>
    </p:spTree>
    <p:extLst>
      <p:ext uri="{BB962C8B-B14F-4D97-AF65-F5344CB8AC3E}">
        <p14:creationId xmlns:p14="http://schemas.microsoft.com/office/powerpoint/2010/main" xmlns="" val="163369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Spirit lead me where my trust is without borders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Let me walk upon the waters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Wherever You would call 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Take me deeper than my feet could ever wander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my faith will be made stronger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In the presence of my </a:t>
            </a:r>
            <a:r>
              <a:rPr lang="en-US" dirty="0" smtClean="0"/>
              <a:t>Savior</a:t>
            </a:r>
          </a:p>
          <a:p>
            <a:pPr marL="0" indent="0" algn="ctr">
              <a:buNone/>
            </a:pPr>
            <a:r>
              <a:rPr lang="en-US" dirty="0"/>
              <a:t>x</a:t>
            </a:r>
            <a:r>
              <a:rPr lang="en-US" dirty="0" smtClean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841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So I will call upon Your name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keep my eyes above the waves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When oceans rise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My soul will rest in Your embrace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For I am Yours and You are mine</a:t>
            </a:r>
          </a:p>
        </p:txBody>
      </p:sp>
    </p:spTree>
    <p:extLst>
      <p:ext uri="{BB962C8B-B14F-4D97-AF65-F5344CB8AC3E}">
        <p14:creationId xmlns:p14="http://schemas.microsoft.com/office/powerpoint/2010/main" xmlns="" val="123449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Oceans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Hillsong</a:t>
            </a:r>
            <a:r>
              <a:rPr lang="en-US" dirty="0" smtClean="0"/>
              <a:t> United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6335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You call me out upon the waters</a:t>
            </a:r>
          </a:p>
          <a:p>
            <a:pPr marL="0" indent="0" algn="ctr">
              <a:buNone/>
            </a:pPr>
            <a:r>
              <a:rPr lang="en-US" dirty="0" smtClean="0"/>
              <a:t>The great unknown where feet may fail</a:t>
            </a:r>
          </a:p>
          <a:p>
            <a:pPr marL="0" indent="0" algn="ctr">
              <a:buNone/>
            </a:pPr>
            <a:r>
              <a:rPr lang="en-US" dirty="0" smtClean="0"/>
              <a:t>And there I find You in the mystery</a:t>
            </a:r>
          </a:p>
          <a:p>
            <a:pPr marL="0" indent="0" algn="ctr">
              <a:buNone/>
            </a:pPr>
            <a:r>
              <a:rPr lang="en-US" dirty="0" smtClean="0"/>
              <a:t>In oceans deep</a:t>
            </a:r>
          </a:p>
          <a:p>
            <a:pPr marL="0" indent="0" algn="ctr">
              <a:buNone/>
            </a:pPr>
            <a:r>
              <a:rPr lang="en-US" dirty="0" smtClean="0"/>
              <a:t>My faith will stand</a:t>
            </a:r>
          </a:p>
        </p:txBody>
      </p:sp>
    </p:spTree>
    <p:extLst>
      <p:ext uri="{BB962C8B-B14F-4D97-AF65-F5344CB8AC3E}">
        <p14:creationId xmlns="" xmlns:p14="http://schemas.microsoft.com/office/powerpoint/2010/main" val="110662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And I will call you upon Your name</a:t>
            </a:r>
          </a:p>
          <a:p>
            <a:pPr marL="0" indent="0" algn="ctr">
              <a:buNone/>
            </a:pPr>
            <a:r>
              <a:rPr lang="en-US" dirty="0" smtClean="0"/>
              <a:t>And keep my eyes above the waves</a:t>
            </a:r>
          </a:p>
          <a:p>
            <a:pPr marL="0" indent="0" algn="ctr">
              <a:buNone/>
            </a:pPr>
            <a:r>
              <a:rPr lang="en-US" dirty="0" smtClean="0"/>
              <a:t>When oceans rise</a:t>
            </a:r>
          </a:p>
          <a:p>
            <a:pPr marL="0" indent="0" algn="ctr">
              <a:buNone/>
            </a:pPr>
            <a:r>
              <a:rPr lang="en-US" dirty="0" smtClean="0"/>
              <a:t>My soul will rest in Your embrace</a:t>
            </a:r>
          </a:p>
          <a:p>
            <a:pPr marL="0" indent="0" algn="ctr">
              <a:buNone/>
            </a:pPr>
            <a:r>
              <a:rPr lang="en-US" dirty="0" smtClean="0"/>
              <a:t>For I am Yours and You are mine</a:t>
            </a:r>
          </a:p>
        </p:txBody>
      </p:sp>
    </p:spTree>
    <p:extLst>
      <p:ext uri="{BB962C8B-B14F-4D97-AF65-F5344CB8AC3E}">
        <p14:creationId xmlns="" xmlns:p14="http://schemas.microsoft.com/office/powerpoint/2010/main" val="3934808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Your grace abounds in deepest waters</a:t>
            </a:r>
          </a:p>
          <a:p>
            <a:pPr marL="0" indent="0" algn="ctr">
              <a:buNone/>
            </a:pPr>
            <a:r>
              <a:rPr lang="en-US" dirty="0" smtClean="0"/>
              <a:t>Your sovereign hand</a:t>
            </a:r>
          </a:p>
          <a:p>
            <a:pPr marL="0" indent="0" algn="ctr">
              <a:buNone/>
            </a:pPr>
            <a:r>
              <a:rPr lang="en-US" dirty="0" smtClean="0"/>
              <a:t>Will be my guide</a:t>
            </a:r>
          </a:p>
          <a:p>
            <a:pPr marL="0" indent="0" algn="ctr">
              <a:buNone/>
            </a:pPr>
            <a:r>
              <a:rPr lang="en-US" dirty="0" smtClean="0"/>
              <a:t>Where feet may fail and fear surrounds me</a:t>
            </a:r>
          </a:p>
          <a:p>
            <a:pPr marL="0" indent="0" algn="ctr">
              <a:buNone/>
            </a:pPr>
            <a:r>
              <a:rPr lang="en-US" dirty="0" smtClean="0"/>
              <a:t>You’ve never failed and You won’t start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764206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So I will call upon Your name</a:t>
            </a:r>
          </a:p>
          <a:p>
            <a:pPr marL="0" indent="0" algn="ctr">
              <a:buNone/>
            </a:pPr>
            <a:r>
              <a:rPr lang="en-US" dirty="0" smtClean="0"/>
              <a:t>And keep my eyes above the waves</a:t>
            </a:r>
          </a:p>
          <a:p>
            <a:pPr marL="0" indent="0" algn="ctr">
              <a:buNone/>
            </a:pPr>
            <a:r>
              <a:rPr lang="en-US" dirty="0" smtClean="0"/>
              <a:t>When oceans rise</a:t>
            </a:r>
          </a:p>
          <a:p>
            <a:pPr marL="0" indent="0" algn="ctr">
              <a:buNone/>
            </a:pPr>
            <a:r>
              <a:rPr lang="en-US" dirty="0" smtClean="0"/>
              <a:t>My soul will rest in Your embrace</a:t>
            </a:r>
          </a:p>
          <a:p>
            <a:pPr marL="0" indent="0" algn="ctr">
              <a:buNone/>
            </a:pPr>
            <a:r>
              <a:rPr lang="en-US" dirty="0" smtClean="0"/>
              <a:t>For I am Yours and You are mine</a:t>
            </a:r>
          </a:p>
        </p:txBody>
      </p:sp>
    </p:spTree>
    <p:extLst>
      <p:ext uri="{BB962C8B-B14F-4D97-AF65-F5344CB8AC3E}">
        <p14:creationId xmlns="" xmlns:p14="http://schemas.microsoft.com/office/powerpoint/2010/main" val="35677604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Spirit lead me where my trust is without borders</a:t>
            </a:r>
          </a:p>
          <a:p>
            <a:pPr marL="0" indent="0" algn="ctr">
              <a:buNone/>
            </a:pPr>
            <a:r>
              <a:rPr lang="en-US" dirty="0" smtClean="0"/>
              <a:t>Let me walk upon the waters</a:t>
            </a:r>
          </a:p>
          <a:p>
            <a:pPr marL="0" indent="0" algn="ctr">
              <a:buNone/>
            </a:pPr>
            <a:r>
              <a:rPr lang="en-US" dirty="0" smtClean="0"/>
              <a:t>Wherever You would call me</a:t>
            </a:r>
          </a:p>
          <a:p>
            <a:pPr marL="0" indent="0" algn="ctr">
              <a:buNone/>
            </a:pPr>
            <a:r>
              <a:rPr lang="en-US" dirty="0" smtClean="0"/>
              <a:t>Take me deeper than my feet could ever wander</a:t>
            </a:r>
          </a:p>
          <a:p>
            <a:pPr marL="0" indent="0" algn="ctr">
              <a:buNone/>
            </a:pPr>
            <a:r>
              <a:rPr lang="en-US" dirty="0" smtClean="0"/>
              <a:t>And my faith will be made stronger</a:t>
            </a:r>
          </a:p>
          <a:p>
            <a:pPr marL="0" indent="0" algn="ctr">
              <a:buNone/>
            </a:pPr>
            <a:r>
              <a:rPr lang="en-US" dirty="0" smtClean="0"/>
              <a:t>In the presence of my Savior [x6]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633091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Oh, Jesus, you’re my God!</a:t>
            </a:r>
          </a:p>
          <a:p>
            <a:pPr marL="0" indent="0" algn="ctr">
              <a:buNone/>
            </a:pPr>
            <a:r>
              <a:rPr lang="en-US" dirty="0" smtClean="0"/>
              <a:t>I will call upon Your name</a:t>
            </a:r>
          </a:p>
          <a:p>
            <a:pPr marL="0" indent="0" algn="ctr">
              <a:buNone/>
            </a:pPr>
            <a:r>
              <a:rPr lang="en-US" dirty="0" smtClean="0"/>
              <a:t>Keep my eyes above the waves</a:t>
            </a:r>
          </a:p>
          <a:p>
            <a:pPr marL="0" indent="0" algn="ctr">
              <a:buNone/>
            </a:pPr>
            <a:r>
              <a:rPr lang="en-US" dirty="0" smtClean="0"/>
              <a:t>My soul will rest in Your embrace</a:t>
            </a:r>
          </a:p>
          <a:p>
            <a:pPr marL="0" indent="0" algn="ctr">
              <a:buNone/>
            </a:pPr>
            <a:r>
              <a:rPr lang="en-US" dirty="0" smtClean="0"/>
              <a:t>I am Yours and You are mine</a:t>
            </a:r>
          </a:p>
        </p:txBody>
      </p:sp>
    </p:spTree>
    <p:extLst>
      <p:ext uri="{BB962C8B-B14F-4D97-AF65-F5344CB8AC3E}">
        <p14:creationId xmlns="" xmlns:p14="http://schemas.microsoft.com/office/powerpoint/2010/main" val="704464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Oceans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You call me out upon the waters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The great unknown where feet may fail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there I find You in the mystery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In oceans deep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My faith will stand</a:t>
            </a:r>
          </a:p>
        </p:txBody>
      </p:sp>
    </p:spTree>
    <p:extLst>
      <p:ext uri="{BB962C8B-B14F-4D97-AF65-F5344CB8AC3E}">
        <p14:creationId xmlns:p14="http://schemas.microsoft.com/office/powerpoint/2010/main" xmlns="" val="284197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And I will call upon Your name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keep my eyes above the waves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When oceans rise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My soul will rest in Your embrace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For I am Yours and You are mine</a:t>
            </a:r>
          </a:p>
        </p:txBody>
      </p:sp>
    </p:spTree>
    <p:extLst>
      <p:ext uri="{BB962C8B-B14F-4D97-AF65-F5344CB8AC3E}">
        <p14:creationId xmlns:p14="http://schemas.microsoft.com/office/powerpoint/2010/main" xmlns="" val="40116555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Your grace abounds in deepest waters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Your sovereign hand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Will be my guide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Where feet may fail and fear surrounds 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You've never failed and You won't start now</a:t>
            </a:r>
          </a:p>
        </p:txBody>
      </p:sp>
    </p:spTree>
    <p:extLst>
      <p:ext uri="{BB962C8B-B14F-4D97-AF65-F5344CB8AC3E}">
        <p14:creationId xmlns:p14="http://schemas.microsoft.com/office/powerpoint/2010/main" xmlns="" val="25482127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So I will call upon Your name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keep my eyes above the waves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When oceans rise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My soul will rest in Your embrace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For I am Yours and You are mine</a:t>
            </a:r>
          </a:p>
        </p:txBody>
      </p:sp>
    </p:spTree>
    <p:extLst>
      <p:ext uri="{BB962C8B-B14F-4D97-AF65-F5344CB8AC3E}">
        <p14:creationId xmlns:p14="http://schemas.microsoft.com/office/powerpoint/2010/main" xmlns="" val="16336947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Spirit lead me where my trust is without borders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Let me walk upon the waters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Wherever You would call 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Take me deeper than my feet could ever wander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my faith will be made stronger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In the presence of my </a:t>
            </a:r>
            <a:r>
              <a:rPr lang="en-US" dirty="0" smtClean="0"/>
              <a:t>Savior</a:t>
            </a:r>
          </a:p>
          <a:p>
            <a:pPr marL="0" indent="0" algn="ctr">
              <a:buNone/>
            </a:pPr>
            <a:r>
              <a:rPr lang="en-US" dirty="0" smtClean="0"/>
              <a:t>x6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84171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So I will call upon Your name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keep my eyes above the waves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When oceans rise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My soul will rest in Your embrace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For I am Yours and You are mine</a:t>
            </a:r>
          </a:p>
        </p:txBody>
      </p:sp>
    </p:spTree>
    <p:extLst>
      <p:ext uri="{BB962C8B-B14F-4D97-AF65-F5344CB8AC3E}">
        <p14:creationId xmlns:p14="http://schemas.microsoft.com/office/powerpoint/2010/main" xmlns="" val="12344907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Shape 314"/>
          <p:cNvSpPr txBox="1">
            <a:spLocks noGrp="1"/>
          </p:cNvSpPr>
          <p:nvPr>
            <p:ph type="title"/>
          </p:nvPr>
        </p:nvSpPr>
        <p:spPr>
          <a:xfrm>
            <a:off x="509550" y="1898500"/>
            <a:ext cx="8124900" cy="2397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Oceans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20" name="Shape 320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You call me out upon the waters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The great unknown where feet may fail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And there I find You in the mystery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In oceans deep my faith will stand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26" name="Shape 326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And I will call upon Your name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And keep my eyes above the waves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When oceans rise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My soul will rest in Your embrace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For I am Yours and You are mine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Shape 331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2" name="Shape 332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Your grace abounds in deepest waters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Your sovereign hand will be my guide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Where feet may fail and fear surrounds me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You've never failed and You won't start now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Shape 337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38" name="Shape 33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So I will call upon Your name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And keep my eyes above the waves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When oceans rise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My soul will rest in Your embrace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For I am Yours and You are mine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4" name="Shape 34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Spirit lead me where my trust is without borders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Let me walk upon the waters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Wherever You would call me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Take me deeper than my feet could ever wander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And my faith will be made stronger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In the presence of my Saviour [3x]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Shape 349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0" name="Shape 350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 will call upon Your name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Keep my eyes above the waves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My soul will rest in Your embrace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 am Yours and You are mine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ustin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486</Words>
  <Application>Microsoft Office PowerPoint</Application>
  <PresentationFormat>On-screen Show (4:3)</PresentationFormat>
  <Paragraphs>78</Paragraphs>
  <Slides>27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Office Theme</vt:lpstr>
      <vt:lpstr>Austin</vt:lpstr>
      <vt:lpstr>Genesis</vt:lpstr>
      <vt:lpstr>coral</vt:lpstr>
      <vt:lpstr>Oceans</vt:lpstr>
      <vt:lpstr>Slide 2</vt:lpstr>
      <vt:lpstr>Slide 3</vt:lpstr>
      <vt:lpstr>Slide 4</vt:lpstr>
      <vt:lpstr>Slide 5</vt:lpstr>
      <vt:lpstr>Slide 6</vt:lpstr>
      <vt:lpstr>Slide 7</vt:lpstr>
      <vt:lpstr>Oceans</vt:lpstr>
      <vt:lpstr>Slide 9</vt:lpstr>
      <vt:lpstr>Slide 10</vt:lpstr>
      <vt:lpstr>Slide 11</vt:lpstr>
      <vt:lpstr>Slide 12</vt:lpstr>
      <vt:lpstr>Slide 13</vt:lpstr>
      <vt:lpstr>Slide 14</vt:lpstr>
      <vt:lpstr>Oceans</vt:lpstr>
      <vt:lpstr>Slide 16</vt:lpstr>
      <vt:lpstr>Slide 17</vt:lpstr>
      <vt:lpstr>Slide 18</vt:lpstr>
      <vt:lpstr>Slide 19</vt:lpstr>
      <vt:lpstr>Slide 20</vt:lpstr>
      <vt:lpstr>Oceans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2/19/17</dc:title>
  <dc:creator>Conway Zhou</dc:creator>
  <cp:lastModifiedBy>LingLing YaoYang</cp:lastModifiedBy>
  <cp:revision>7</cp:revision>
  <dcterms:created xsi:type="dcterms:W3CDTF">2017-02-18T13:53:06Z</dcterms:created>
  <dcterms:modified xsi:type="dcterms:W3CDTF">2017-02-28T02:45:17Z</dcterms:modified>
</cp:coreProperties>
</file>