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0"/>
  </p:notesMasterIdLst>
  <p:sldIdLst>
    <p:sldId id="347" r:id="rId2"/>
    <p:sldId id="348" r:id="rId3"/>
    <p:sldId id="349" r:id="rId4"/>
    <p:sldId id="350" r:id="rId5"/>
    <p:sldId id="351" r:id="rId6"/>
    <p:sldId id="352" r:id="rId7"/>
    <p:sldId id="358" r:id="rId8"/>
    <p:sldId id="35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4" autoAdjust="0"/>
    <p:restoredTop sz="94660"/>
  </p:normalViewPr>
  <p:slideViewPr>
    <p:cSldViewPr>
      <p:cViewPr varScale="1">
        <p:scale>
          <a:sx n="62" d="100"/>
          <a:sy n="62" d="100"/>
        </p:scale>
        <p:origin x="-220" y="-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81159A-93C8-421A-8621-715A5EA079BA}" type="datetimeFigureOut">
              <a:rPr lang="en-US" smtClean="0"/>
              <a:pPr/>
              <a:t>2/25/2017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7604AA-9B66-4EBA-89A8-E01445F6777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97210B-0767-4ED3-AC51-FCA82EB20B9B}" type="datetimeFigureOut">
              <a:rPr lang="en-US" smtClean="0"/>
              <a:pPr/>
              <a:t>2/25/2017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97210B-0767-4ED3-AC51-FCA82EB20B9B}" type="datetimeFigureOut">
              <a:rPr lang="en-US" smtClean="0"/>
              <a:pPr/>
              <a:t>2/25/2017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97210B-0767-4ED3-AC51-FCA82EB20B9B}" type="datetimeFigureOut">
              <a:rPr lang="en-US" smtClean="0"/>
              <a:pPr/>
              <a:t>2/25/2017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7210B-0767-4ED3-AC51-FCA82EB20B9B}" type="datetimeFigureOut">
              <a:rPr lang="en-US" smtClean="0"/>
              <a:pPr/>
              <a:t>2/25/2017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7210B-0767-4ED3-AC51-FCA82EB20B9B}" type="datetimeFigureOut">
              <a:rPr lang="en-US" smtClean="0"/>
              <a:pPr/>
              <a:t>2/25/2017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7210B-0767-4ED3-AC51-FCA82EB20B9B}" type="datetimeFigureOut">
              <a:rPr lang="en-US" smtClean="0"/>
              <a:pPr/>
              <a:t>2/25/2017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97210B-0767-4ED3-AC51-FCA82EB20B9B}" type="datetimeFigureOut">
              <a:rPr lang="en-US" smtClean="0"/>
              <a:pPr/>
              <a:t>2/25/2017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8E4DD-FF96-45BF-B470-0B01AF00DC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7210B-0767-4ED3-AC51-FCA82EB20B9B}" type="datetimeFigureOut">
              <a:rPr lang="en-US" smtClean="0"/>
              <a:pPr/>
              <a:t>2/25/2017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68E4DD-FF96-45BF-B470-0B01AF00DC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1"/>
            <a:ext cx="9144000" cy="6909645"/>
          </a:xfrm>
          <a:prstGeom prst="rect">
            <a:avLst/>
          </a:prstGeom>
          <a:noFill/>
          <a:ln w="9525">
            <a:noFill/>
            <a:miter lim="800000"/>
            <a:headEnd/>
            <a:tailEnd/>
          </a:ln>
        </p:spPr>
      </p:pic>
      <p:sp>
        <p:nvSpPr>
          <p:cNvPr id="2" name="Title 1"/>
          <p:cNvSpPr>
            <a:spLocks noGrp="1"/>
          </p:cNvSpPr>
          <p:nvPr>
            <p:ph type="title"/>
          </p:nvPr>
        </p:nvSpPr>
        <p:spPr>
          <a:xfrm>
            <a:off x="457200" y="1143000"/>
            <a:ext cx="8229600" cy="4267200"/>
          </a:xfrm>
        </p:spPr>
        <p:txBody>
          <a:bodyPr>
            <a:normAutofit/>
          </a:bodyPr>
          <a:lstStyle/>
          <a:p>
            <a:pPr algn="ctr"/>
            <a:r>
              <a:rPr lang="en-US" sz="4800" b="1" dirty="0" smtClean="0">
                <a:solidFill>
                  <a:schemeClr val="bg1"/>
                </a:solidFill>
                <a:effectLst>
                  <a:outerShdw blurRad="38100" dist="38100" dir="2700000" algn="tl">
                    <a:srgbClr val="000000">
                      <a:alpha val="43137"/>
                    </a:srgbClr>
                  </a:outerShdw>
                </a:effectLst>
              </a:rPr>
              <a:t>Oceans</a:t>
            </a:r>
            <a:br>
              <a:rPr lang="en-US" sz="4800" b="1" dirty="0" smtClean="0">
                <a:solidFill>
                  <a:schemeClr val="bg1"/>
                </a:solidFill>
                <a:effectLst>
                  <a:outerShdw blurRad="38100" dist="38100" dir="2700000" algn="tl">
                    <a:srgbClr val="000000">
                      <a:alpha val="43137"/>
                    </a:srgbClr>
                  </a:outerShdw>
                </a:effectLst>
              </a:rPr>
            </a:br>
            <a:r>
              <a:rPr lang="en-US" sz="4800" b="1" dirty="0" smtClean="0">
                <a:solidFill>
                  <a:schemeClr val="bg1"/>
                </a:solidFill>
                <a:effectLst>
                  <a:outerShdw blurRad="38100" dist="38100" dir="2700000" algn="tl">
                    <a:srgbClr val="000000">
                      <a:alpha val="43137"/>
                    </a:srgbClr>
                  </a:outerShdw>
                </a:effectLst>
              </a:rPr>
              <a:t>-Where Feet May Fail </a:t>
            </a:r>
            <a:br>
              <a:rPr lang="en-US" sz="4800" b="1" dirty="0" smtClean="0">
                <a:solidFill>
                  <a:schemeClr val="bg1"/>
                </a:solidFill>
                <a:effectLst>
                  <a:outerShdw blurRad="38100" dist="38100" dir="2700000" algn="tl">
                    <a:srgbClr val="000000">
                      <a:alpha val="43137"/>
                    </a:srgbClr>
                  </a:outerShdw>
                </a:effectLst>
              </a:rPr>
            </a:br>
            <a:r>
              <a:rPr lang="en-US" sz="4800" b="1" dirty="0" smtClean="0">
                <a:solidFill>
                  <a:schemeClr val="bg1"/>
                </a:solidFill>
                <a:effectLst>
                  <a:outerShdw blurRad="38100" dist="38100" dir="2700000" algn="tl">
                    <a:srgbClr val="000000">
                      <a:alpha val="43137"/>
                    </a:srgbClr>
                  </a:outerShdw>
                </a:effectLst>
              </a:rPr>
              <a:t/>
            </a:r>
            <a:br>
              <a:rPr lang="en-US" sz="4800" b="1" dirty="0" smtClean="0">
                <a:solidFill>
                  <a:schemeClr val="bg1"/>
                </a:solidFill>
                <a:effectLst>
                  <a:outerShdw blurRad="38100" dist="38100" dir="2700000" algn="tl">
                    <a:srgbClr val="000000">
                      <a:alpha val="43137"/>
                    </a:srgbClr>
                  </a:outerShdw>
                </a:effectLst>
              </a:rPr>
            </a:br>
            <a:r>
              <a:rPr lang="zh-CN" altLang="en-US" sz="4800" b="1" dirty="0" smtClean="0">
                <a:solidFill>
                  <a:schemeClr val="bg1"/>
                </a:solidFill>
                <a:effectLst>
                  <a:outerShdw blurRad="38100" dist="38100" dir="2700000" algn="tl">
                    <a:srgbClr val="000000">
                      <a:alpha val="43137"/>
                    </a:srgbClr>
                  </a:outerShdw>
                </a:effectLst>
              </a:rPr>
              <a:t>深海</a:t>
            </a:r>
            <a:r>
              <a:rPr lang="en-US" altLang="zh-CN" sz="4800" b="1" dirty="0" smtClean="0">
                <a:solidFill>
                  <a:schemeClr val="bg1"/>
                </a:solidFill>
                <a:effectLst>
                  <a:outerShdw blurRad="38100" dist="38100" dir="2700000" algn="tl">
                    <a:srgbClr val="000000">
                      <a:alpha val="43137"/>
                    </a:srgbClr>
                  </a:outerShdw>
                </a:effectLst>
              </a:rPr>
              <a:t>—</a:t>
            </a:r>
            <a:r>
              <a:rPr lang="zh-CN" altLang="en-US" sz="4800" b="1" dirty="0" smtClean="0">
                <a:solidFill>
                  <a:schemeClr val="bg1"/>
                </a:solidFill>
                <a:effectLst>
                  <a:outerShdw blurRad="38100" dist="38100" dir="2700000" algn="tl">
                    <a:srgbClr val="000000">
                      <a:alpha val="43137"/>
                    </a:srgbClr>
                  </a:outerShdw>
                </a:effectLst>
              </a:rPr>
              <a:t>我或会跌倒的地方</a:t>
            </a:r>
            <a:endParaRPr lang="en-US" sz="48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0" y="0"/>
            <a:ext cx="9144000" cy="6867646"/>
          </a:xfrm>
          <a:prstGeom prst="rect">
            <a:avLst/>
          </a:prstGeom>
          <a:noFill/>
          <a:ln w="9525">
            <a:noFill/>
            <a:miter lim="800000"/>
            <a:headEnd/>
            <a:tailEnd/>
          </a:ln>
        </p:spPr>
      </p:pic>
      <p:sp>
        <p:nvSpPr>
          <p:cNvPr id="2" name="Title 1"/>
          <p:cNvSpPr>
            <a:spLocks noGrp="1"/>
          </p:cNvSpPr>
          <p:nvPr>
            <p:ph type="title"/>
          </p:nvPr>
        </p:nvSpPr>
        <p:spPr>
          <a:xfrm>
            <a:off x="0" y="228600"/>
            <a:ext cx="9144000" cy="6477000"/>
          </a:xfrm>
        </p:spPr>
        <p:txBody>
          <a:bodyPr>
            <a:normAutofit/>
          </a:bodyPr>
          <a:lstStyle/>
          <a:p>
            <a:pPr algn="ctr"/>
            <a:r>
              <a:rPr lang="en-US" sz="4400" dirty="0" smtClean="0">
                <a:solidFill>
                  <a:schemeClr val="bg1"/>
                </a:solidFill>
                <a:effectLst>
                  <a:outerShdw blurRad="38100" dist="38100" dir="2700000" algn="tl">
                    <a:srgbClr val="000000">
                      <a:alpha val="43137"/>
                    </a:srgbClr>
                  </a:outerShdw>
                </a:effectLst>
              </a:rPr>
              <a:t>You call me out upon the waters</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你在水面之上呼唤我</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The great unknown where feet </a:t>
            </a:r>
            <a:br>
              <a:rPr 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may fail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我或会跌入 那神秘深海</a:t>
            </a:r>
            <a:r>
              <a:rPr lang="en-US" altLang="zh-CN" sz="4400" dirty="0" smtClean="0">
                <a:solidFill>
                  <a:schemeClr val="bg1"/>
                </a:solidFill>
                <a:effectLst>
                  <a:outerShdw blurRad="38100" dist="38100" dir="2700000" algn="tl">
                    <a:srgbClr val="000000">
                      <a:alpha val="43137"/>
                    </a:srgbClr>
                  </a:outerShdw>
                </a:effectLst>
              </a:rPr>
              <a:t/>
            </a:r>
            <a:br>
              <a:rPr lang="en-US" altLang="zh-CN" sz="4400" dirty="0" smtClean="0">
                <a:solidFill>
                  <a:schemeClr val="bg1"/>
                </a:solidFill>
                <a:effectLst>
                  <a:outerShdw blurRad="38100" dist="38100" dir="2700000" algn="tl">
                    <a:srgbClr val="000000">
                      <a:alpha val="43137"/>
                    </a:srgbClr>
                  </a:outerShdw>
                </a:effectLst>
              </a:rPr>
            </a:br>
            <a:r>
              <a:rPr lang="en-US" altLang="zh-CN" sz="4400" dirty="0" smtClean="0">
                <a:solidFill>
                  <a:schemeClr val="bg1"/>
                </a:solidFill>
                <a:effectLst>
                  <a:outerShdw blurRad="38100" dist="38100" dir="2700000" algn="tl">
                    <a:srgbClr val="000000">
                      <a:alpha val="43137"/>
                    </a:srgbClr>
                  </a:outerShdw>
                </a:effectLst>
              </a:rPr>
              <a:t> And there I find You in the mystery </a:t>
            </a:r>
            <a:r>
              <a:rPr lang="zh-CN" altLang="en-US" sz="4400" b="1" dirty="0" smtClean="0">
                <a:solidFill>
                  <a:schemeClr val="bg1"/>
                </a:solidFill>
                <a:effectLst>
                  <a:outerShdw blurRad="38100" dist="38100" dir="2700000" algn="tl">
                    <a:srgbClr val="000000">
                      <a:alpha val="43137"/>
                    </a:srgbClr>
                  </a:outerShdw>
                </a:effectLst>
              </a:rPr>
              <a:t>在隐秘之处 我寻到你</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altLang="zh-CN" sz="4400" dirty="0" smtClean="0">
                <a:solidFill>
                  <a:schemeClr val="bg1"/>
                </a:solidFill>
                <a:effectLst>
                  <a:outerShdw blurRad="38100" dist="38100" dir="2700000" algn="tl">
                    <a:srgbClr val="000000">
                      <a:alpha val="43137"/>
                    </a:srgbClr>
                  </a:outerShdw>
                </a:effectLst>
              </a:rPr>
              <a:t>In oceans deep My faith will stand </a:t>
            </a:r>
            <a:r>
              <a:rPr lang="zh-CN" altLang="en-US" sz="4400" b="1" dirty="0" smtClean="0">
                <a:solidFill>
                  <a:schemeClr val="bg1"/>
                </a:solidFill>
                <a:effectLst>
                  <a:outerShdw blurRad="38100" dist="38100" dir="2700000" algn="tl">
                    <a:srgbClr val="000000">
                      <a:alpha val="43137"/>
                    </a:srgbClr>
                  </a:outerShdw>
                </a:effectLst>
              </a:rPr>
              <a:t>在大海深处 我信坚立</a:t>
            </a:r>
            <a:endParaRPr lang="en-US" sz="4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1"/>
            <a:ext cx="9144000" cy="6909645"/>
          </a:xfrm>
          <a:prstGeom prst="rect">
            <a:avLst/>
          </a:prstGeom>
          <a:noFill/>
          <a:ln w="9525">
            <a:noFill/>
            <a:miter lim="800000"/>
            <a:headEnd/>
            <a:tailEnd/>
          </a:ln>
        </p:spPr>
      </p:pic>
      <p:sp>
        <p:nvSpPr>
          <p:cNvPr id="2" name="Title 1"/>
          <p:cNvSpPr>
            <a:spLocks noGrp="1"/>
          </p:cNvSpPr>
          <p:nvPr>
            <p:ph type="title"/>
          </p:nvPr>
        </p:nvSpPr>
        <p:spPr>
          <a:xfrm>
            <a:off x="0" y="0"/>
            <a:ext cx="9144000" cy="6858000"/>
          </a:xfrm>
        </p:spPr>
        <p:txBody>
          <a:bodyPr>
            <a:normAutofit/>
          </a:bodyPr>
          <a:lstStyle/>
          <a:p>
            <a:pPr algn="ctr"/>
            <a:r>
              <a:rPr lang="en-US" sz="4400" dirty="0" smtClean="0">
                <a:solidFill>
                  <a:schemeClr val="bg1"/>
                </a:solidFill>
                <a:effectLst>
                  <a:outerShdw blurRad="38100" dist="38100" dir="2700000" algn="tl">
                    <a:srgbClr val="000000">
                      <a:alpha val="43137"/>
                    </a:srgbClr>
                  </a:outerShdw>
                </a:effectLst>
              </a:rPr>
              <a:t>And I will call upon Your name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我切切呼唤你名</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And keep my eyes above the waves </a:t>
            </a:r>
            <a:r>
              <a:rPr lang="zh-CN" altLang="en-US" sz="4400" b="1" dirty="0" smtClean="0">
                <a:solidFill>
                  <a:schemeClr val="bg1"/>
                </a:solidFill>
                <a:effectLst>
                  <a:outerShdw blurRad="38100" dist="38100" dir="2700000" algn="tl">
                    <a:srgbClr val="000000">
                      <a:alpha val="43137"/>
                    </a:srgbClr>
                  </a:outerShdw>
                </a:effectLst>
              </a:rPr>
              <a:t>眼睛不看波涛汹涌</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When oceans rise my soul will rest in your embrace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任海水翻腾 我灵在你怀中安息</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For I am Yours and You are mine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因我属你   你亦属我</a:t>
            </a:r>
            <a:endParaRPr lang="en-US" sz="4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0" y="0"/>
            <a:ext cx="9144000" cy="6867646"/>
          </a:xfrm>
          <a:prstGeom prst="rect">
            <a:avLst/>
          </a:prstGeom>
          <a:noFill/>
          <a:ln w="9525">
            <a:noFill/>
            <a:miter lim="800000"/>
            <a:headEnd/>
            <a:tailEnd/>
          </a:ln>
        </p:spPr>
      </p:pic>
      <p:sp>
        <p:nvSpPr>
          <p:cNvPr id="2" name="Title 1"/>
          <p:cNvSpPr>
            <a:spLocks noGrp="1"/>
          </p:cNvSpPr>
          <p:nvPr>
            <p:ph type="title"/>
          </p:nvPr>
        </p:nvSpPr>
        <p:spPr>
          <a:xfrm>
            <a:off x="0" y="228600"/>
            <a:ext cx="9144000" cy="6477000"/>
          </a:xfrm>
        </p:spPr>
        <p:txBody>
          <a:bodyPr>
            <a:normAutofit fontScale="90000"/>
          </a:bodyPr>
          <a:lstStyle/>
          <a:p>
            <a:pPr algn="ctr"/>
            <a:r>
              <a:rPr lang="en-US" sz="4400" dirty="0" smtClean="0">
                <a:solidFill>
                  <a:schemeClr val="bg1"/>
                </a:solidFill>
                <a:effectLst>
                  <a:outerShdw blurRad="38100" dist="38100" dir="2700000" algn="tl">
                    <a:srgbClr val="000000">
                      <a:alpha val="43137"/>
                    </a:srgbClr>
                  </a:outerShdw>
                </a:effectLst>
              </a:rPr>
              <a:t>Your grace abounds in deepest waters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深海之中你恩典充满</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Your sovereign hand  Will be my guide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你大能之手牵引我</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Where feet may fail and fear surrounds me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当我会跌倒 恐惧环绕</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dirty="0" smtClean="0">
                <a:solidFill>
                  <a:schemeClr val="bg1"/>
                </a:solidFill>
                <a:effectLst>
                  <a:outerShdw blurRad="38100" dist="38100" dir="2700000" algn="tl">
                    <a:srgbClr val="000000">
                      <a:alpha val="43137"/>
                    </a:srgbClr>
                  </a:outerShdw>
                </a:effectLst>
              </a:rPr>
              <a:t>You've never failed and you won't start now </a:t>
            </a:r>
            <a:r>
              <a:rPr lang="en-US" sz="4400" dirty="0" smtClean="0">
                <a:solidFill>
                  <a:schemeClr val="bg1"/>
                </a:solidFill>
                <a:effectLst>
                  <a:outerShdw blurRad="38100" dist="38100" dir="2700000" algn="tl">
                    <a:srgbClr val="000000">
                      <a:alpha val="43137"/>
                    </a:srgbClr>
                  </a:outerShdw>
                </a:effectLst>
              </a:rPr>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你从未失败 如今也不会</a:t>
            </a:r>
            <a:endParaRPr lang="en-US" sz="4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1"/>
            <a:ext cx="9144000" cy="6909645"/>
          </a:xfrm>
          <a:prstGeom prst="rect">
            <a:avLst/>
          </a:prstGeom>
          <a:noFill/>
          <a:ln w="9525">
            <a:noFill/>
            <a:miter lim="800000"/>
            <a:headEnd/>
            <a:tailEnd/>
          </a:ln>
        </p:spPr>
      </p:pic>
      <p:sp>
        <p:nvSpPr>
          <p:cNvPr id="2" name="Title 1"/>
          <p:cNvSpPr>
            <a:spLocks noGrp="1"/>
          </p:cNvSpPr>
          <p:nvPr>
            <p:ph type="title"/>
          </p:nvPr>
        </p:nvSpPr>
        <p:spPr>
          <a:xfrm>
            <a:off x="0" y="0"/>
            <a:ext cx="9144000" cy="6858000"/>
          </a:xfrm>
        </p:spPr>
        <p:txBody>
          <a:bodyPr>
            <a:normAutofit/>
          </a:bodyPr>
          <a:lstStyle/>
          <a:p>
            <a:pPr algn="ctr"/>
            <a:r>
              <a:rPr lang="en-US" sz="4400" dirty="0" smtClean="0">
                <a:solidFill>
                  <a:schemeClr val="bg1"/>
                </a:solidFill>
                <a:effectLst>
                  <a:outerShdw blurRad="38100" dist="38100" dir="2700000" algn="tl">
                    <a:srgbClr val="000000">
                      <a:alpha val="43137"/>
                    </a:srgbClr>
                  </a:outerShdw>
                </a:effectLst>
              </a:rPr>
              <a:t>So I will call upon Your name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我切切呼唤你名</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And keep my eyes above the waves</a:t>
            </a:r>
            <a:br>
              <a:rPr 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 </a:t>
            </a:r>
            <a:r>
              <a:rPr lang="zh-CN" altLang="en-US" sz="4400" b="1" dirty="0" smtClean="0">
                <a:solidFill>
                  <a:schemeClr val="bg1"/>
                </a:solidFill>
                <a:effectLst>
                  <a:outerShdw blurRad="38100" dist="38100" dir="2700000" algn="tl">
                    <a:srgbClr val="000000">
                      <a:alpha val="43137"/>
                    </a:srgbClr>
                  </a:outerShdw>
                </a:effectLst>
              </a:rPr>
              <a:t>眼睛不看波涛汹涌</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When oceans rise My soul will rest in your embrace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当海水翻腾 我灵在你怀中安息</a:t>
            </a:r>
            <a:r>
              <a:rPr lang="zh-CN" altLang="en-US" sz="4400" dirty="0" smtClean="0">
                <a:solidFill>
                  <a:schemeClr val="bg1"/>
                </a:solidFill>
                <a:effectLst>
                  <a:outerShdw blurRad="38100" dist="38100" dir="2700000" algn="tl">
                    <a:srgbClr val="000000">
                      <a:alpha val="43137"/>
                    </a:srgbClr>
                  </a:outerShdw>
                </a:effectLst>
              </a:rPr>
              <a:t/>
            </a:r>
            <a:br>
              <a:rPr lang="zh-CN" altLang="en-US" sz="4400" dirty="0" smtClean="0">
                <a:solidFill>
                  <a:schemeClr val="bg1"/>
                </a:solidFill>
                <a:effectLst>
                  <a:outerShdw blurRad="38100" dist="38100" dir="2700000" algn="tl">
                    <a:srgbClr val="000000">
                      <a:alpha val="43137"/>
                    </a:srgbClr>
                  </a:outerShdw>
                </a:effectLst>
              </a:rPr>
            </a:br>
            <a:r>
              <a:rPr lang="en-US" sz="4400" dirty="0" smtClean="0">
                <a:solidFill>
                  <a:schemeClr val="bg1"/>
                </a:solidFill>
                <a:effectLst>
                  <a:outerShdw blurRad="38100" dist="38100" dir="2700000" algn="tl">
                    <a:srgbClr val="000000">
                      <a:alpha val="43137"/>
                    </a:srgbClr>
                  </a:outerShdw>
                </a:effectLst>
              </a:rPr>
              <a:t>For I am Yours and You are mine </a:t>
            </a:r>
            <a:br>
              <a:rPr lang="en-US" sz="4400" dirty="0" smtClean="0">
                <a:solidFill>
                  <a:schemeClr val="bg1"/>
                </a:solidFill>
                <a:effectLst>
                  <a:outerShdw blurRad="38100" dist="38100" dir="2700000" algn="tl">
                    <a:srgbClr val="000000">
                      <a:alpha val="43137"/>
                    </a:srgbClr>
                  </a:outerShdw>
                </a:effectLst>
              </a:rPr>
            </a:br>
            <a:r>
              <a:rPr lang="zh-CN" altLang="en-US" sz="4400" b="1" dirty="0" smtClean="0">
                <a:solidFill>
                  <a:schemeClr val="bg1"/>
                </a:solidFill>
                <a:effectLst>
                  <a:outerShdw blurRad="38100" dist="38100" dir="2700000" algn="tl">
                    <a:srgbClr val="000000">
                      <a:alpha val="43137"/>
                    </a:srgbClr>
                  </a:outerShdw>
                </a:effectLst>
              </a:rPr>
              <a:t>因我属你 你亦属我</a:t>
            </a:r>
            <a:endParaRPr lang="en-US" sz="4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0" y="0"/>
            <a:ext cx="9144000" cy="6867646"/>
          </a:xfrm>
          <a:prstGeom prst="rect">
            <a:avLst/>
          </a:prstGeom>
          <a:noFill/>
          <a:ln w="9525">
            <a:noFill/>
            <a:miter lim="800000"/>
            <a:headEnd/>
            <a:tailEnd/>
          </a:ln>
        </p:spPr>
      </p:pic>
      <p:sp>
        <p:nvSpPr>
          <p:cNvPr id="2" name="Title 1"/>
          <p:cNvSpPr>
            <a:spLocks noGrp="1"/>
          </p:cNvSpPr>
          <p:nvPr>
            <p:ph type="title"/>
          </p:nvPr>
        </p:nvSpPr>
        <p:spPr>
          <a:xfrm>
            <a:off x="0" y="228600"/>
            <a:ext cx="9144000" cy="6477000"/>
          </a:xfrm>
        </p:spPr>
        <p:txBody>
          <a:bodyPr>
            <a:normAutofit/>
          </a:bodyPr>
          <a:lstStyle/>
          <a:p>
            <a:pPr algn="ctr"/>
            <a:r>
              <a:rPr lang="en-US" sz="4400" dirty="0" smtClean="0">
                <a:solidFill>
                  <a:schemeClr val="bg1"/>
                </a:solidFill>
              </a:rPr>
              <a:t>Spirit lead me where my trust is without borders </a:t>
            </a:r>
            <a:br>
              <a:rPr lang="en-US" sz="4400" dirty="0" smtClean="0">
                <a:solidFill>
                  <a:schemeClr val="bg1"/>
                </a:solidFill>
              </a:rPr>
            </a:br>
            <a:r>
              <a:rPr lang="zh-CN" altLang="en-US" sz="4400" b="1" dirty="0" smtClean="0">
                <a:solidFill>
                  <a:schemeClr val="bg1"/>
                </a:solidFill>
              </a:rPr>
              <a:t>圣灵引领 我信心无限</a:t>
            </a:r>
            <a:r>
              <a:rPr lang="zh-CN" altLang="en-US" sz="4400" dirty="0" smtClean="0">
                <a:solidFill>
                  <a:schemeClr val="bg1"/>
                </a:solidFill>
              </a:rPr>
              <a:t/>
            </a:r>
            <a:br>
              <a:rPr lang="zh-CN" altLang="en-US" sz="4400" dirty="0" smtClean="0">
                <a:solidFill>
                  <a:schemeClr val="bg1"/>
                </a:solidFill>
              </a:rPr>
            </a:br>
            <a:r>
              <a:rPr lang="en-US" sz="4400" dirty="0" smtClean="0">
                <a:solidFill>
                  <a:schemeClr val="bg1"/>
                </a:solidFill>
              </a:rPr>
              <a:t>Let me walk upon the waters </a:t>
            </a:r>
            <a:br>
              <a:rPr lang="en-US" sz="4400" dirty="0" smtClean="0">
                <a:solidFill>
                  <a:schemeClr val="bg1"/>
                </a:solidFill>
              </a:rPr>
            </a:br>
            <a:r>
              <a:rPr lang="zh-CN" altLang="en-US" sz="4400" b="1" dirty="0" smtClean="0">
                <a:solidFill>
                  <a:schemeClr val="bg1"/>
                </a:solidFill>
              </a:rPr>
              <a:t>我愿行走在水上</a:t>
            </a:r>
            <a:r>
              <a:rPr lang="zh-CN" altLang="en-US" sz="4400" dirty="0" smtClean="0">
                <a:solidFill>
                  <a:schemeClr val="bg1"/>
                </a:solidFill>
              </a:rPr>
              <a:t/>
            </a:r>
            <a:br>
              <a:rPr lang="zh-CN" altLang="en-US" sz="4400" dirty="0" smtClean="0">
                <a:solidFill>
                  <a:schemeClr val="bg1"/>
                </a:solidFill>
              </a:rPr>
            </a:br>
            <a:r>
              <a:rPr lang="en-US" sz="4400" dirty="0" smtClean="0">
                <a:solidFill>
                  <a:schemeClr val="bg1"/>
                </a:solidFill>
              </a:rPr>
              <a:t>Wherever You would call me </a:t>
            </a:r>
            <a:br>
              <a:rPr lang="en-US" sz="4400" dirty="0" smtClean="0">
                <a:solidFill>
                  <a:schemeClr val="bg1"/>
                </a:solidFill>
              </a:rPr>
            </a:br>
            <a:r>
              <a:rPr lang="zh-CN" altLang="en-US" sz="4400" b="1" dirty="0" smtClean="0">
                <a:solidFill>
                  <a:schemeClr val="bg1"/>
                </a:solidFill>
              </a:rPr>
              <a:t>无论你指向何处</a:t>
            </a:r>
            <a:r>
              <a:rPr lang="zh-CN" altLang="en-US" sz="4400" dirty="0" smtClean="0">
                <a:solidFill>
                  <a:schemeClr val="bg1"/>
                </a:solidFill>
              </a:rPr>
              <a:t/>
            </a:r>
            <a:br>
              <a:rPr lang="zh-CN" altLang="en-US" sz="4400" dirty="0" smtClean="0">
                <a:solidFill>
                  <a:schemeClr val="bg1"/>
                </a:solidFill>
              </a:rPr>
            </a:br>
            <a:endParaRPr lang="en-US" sz="4400"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0" y="0"/>
            <a:ext cx="9144000" cy="6867646"/>
          </a:xfrm>
          <a:prstGeom prst="rect">
            <a:avLst/>
          </a:prstGeom>
          <a:noFill/>
          <a:ln w="9525">
            <a:noFill/>
            <a:miter lim="800000"/>
            <a:headEnd/>
            <a:tailEnd/>
          </a:ln>
        </p:spPr>
      </p:pic>
      <p:sp>
        <p:nvSpPr>
          <p:cNvPr id="2" name="Title 1"/>
          <p:cNvSpPr>
            <a:spLocks noGrp="1"/>
          </p:cNvSpPr>
          <p:nvPr>
            <p:ph type="title"/>
          </p:nvPr>
        </p:nvSpPr>
        <p:spPr>
          <a:xfrm>
            <a:off x="0" y="228600"/>
            <a:ext cx="9144000" cy="6477000"/>
          </a:xfrm>
        </p:spPr>
        <p:txBody>
          <a:bodyPr>
            <a:normAutofit/>
          </a:bodyPr>
          <a:lstStyle/>
          <a:p>
            <a:pPr algn="ctr"/>
            <a:r>
              <a:rPr lang="en-US" sz="4400" dirty="0" smtClean="0">
                <a:solidFill>
                  <a:schemeClr val="bg1"/>
                </a:solidFill>
              </a:rPr>
              <a:t>Take me deeper than my feet could ever wander </a:t>
            </a:r>
            <a:br>
              <a:rPr lang="en-US" sz="4400" dirty="0" smtClean="0">
                <a:solidFill>
                  <a:schemeClr val="bg1"/>
                </a:solidFill>
              </a:rPr>
            </a:br>
            <a:r>
              <a:rPr lang="zh-CN" altLang="en-US" sz="4400" b="1" dirty="0" smtClean="0">
                <a:solidFill>
                  <a:schemeClr val="bg1"/>
                </a:solidFill>
              </a:rPr>
              <a:t>带领我的脚步踏入更深之处</a:t>
            </a:r>
            <a:r>
              <a:rPr lang="zh-CN" altLang="en-US" sz="4400" dirty="0" smtClean="0">
                <a:solidFill>
                  <a:schemeClr val="bg1"/>
                </a:solidFill>
              </a:rPr>
              <a:t/>
            </a:r>
            <a:br>
              <a:rPr lang="zh-CN" altLang="en-US" sz="4400" dirty="0" smtClean="0">
                <a:solidFill>
                  <a:schemeClr val="bg1"/>
                </a:solidFill>
              </a:rPr>
            </a:br>
            <a:r>
              <a:rPr lang="en-US" sz="4400" dirty="0" smtClean="0">
                <a:solidFill>
                  <a:schemeClr val="bg1"/>
                </a:solidFill>
              </a:rPr>
              <a:t>And my faith will be made stronger  </a:t>
            </a:r>
            <a:br>
              <a:rPr lang="en-US" sz="4400" dirty="0" smtClean="0">
                <a:solidFill>
                  <a:schemeClr val="bg1"/>
                </a:solidFill>
              </a:rPr>
            </a:br>
            <a:r>
              <a:rPr lang="zh-CN" altLang="en-US" sz="4400" b="1" dirty="0" smtClean="0">
                <a:solidFill>
                  <a:schemeClr val="bg1"/>
                </a:solidFill>
              </a:rPr>
              <a:t>我信心更加坚定</a:t>
            </a:r>
            <a:r>
              <a:rPr lang="zh-CN" altLang="en-US" sz="4400" dirty="0" smtClean="0">
                <a:solidFill>
                  <a:schemeClr val="bg1"/>
                </a:solidFill>
              </a:rPr>
              <a:t/>
            </a:r>
            <a:br>
              <a:rPr lang="zh-CN" altLang="en-US" sz="4400" dirty="0" smtClean="0">
                <a:solidFill>
                  <a:schemeClr val="bg1"/>
                </a:solidFill>
              </a:rPr>
            </a:br>
            <a:r>
              <a:rPr lang="en-US" sz="4400" dirty="0" smtClean="0">
                <a:solidFill>
                  <a:schemeClr val="bg1"/>
                </a:solidFill>
              </a:rPr>
              <a:t>In the presence of my Savior   </a:t>
            </a:r>
            <a:br>
              <a:rPr lang="en-US" sz="4400" dirty="0" smtClean="0">
                <a:solidFill>
                  <a:schemeClr val="bg1"/>
                </a:solidFill>
              </a:rPr>
            </a:br>
            <a:r>
              <a:rPr lang="zh-CN" altLang="en-US" sz="4400" b="1" dirty="0" smtClean="0">
                <a:solidFill>
                  <a:schemeClr val="bg1"/>
                </a:solidFill>
              </a:rPr>
              <a:t>因救主与我同在</a:t>
            </a:r>
            <a:endParaRPr lang="en-US" sz="44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1"/>
            <a:ext cx="9144000" cy="6909645"/>
          </a:xfrm>
          <a:prstGeom prst="rect">
            <a:avLst/>
          </a:prstGeom>
          <a:noFill/>
          <a:ln w="9525">
            <a:noFill/>
            <a:miter lim="800000"/>
            <a:headEnd/>
            <a:tailEnd/>
          </a:ln>
        </p:spPr>
      </p:pic>
      <p:sp>
        <p:nvSpPr>
          <p:cNvPr id="2" name="Title 1"/>
          <p:cNvSpPr>
            <a:spLocks noGrp="1"/>
          </p:cNvSpPr>
          <p:nvPr>
            <p:ph type="title"/>
          </p:nvPr>
        </p:nvSpPr>
        <p:spPr>
          <a:xfrm>
            <a:off x="0" y="0"/>
            <a:ext cx="9144000" cy="6858000"/>
          </a:xfrm>
        </p:spPr>
        <p:txBody>
          <a:bodyPr>
            <a:normAutofit/>
          </a:bodyPr>
          <a:lstStyle/>
          <a:p>
            <a:pPr algn="ctr"/>
            <a:r>
              <a:rPr lang="en-US" sz="4400" dirty="0" smtClean="0">
                <a:solidFill>
                  <a:schemeClr val="bg1"/>
                </a:solidFill>
              </a:rPr>
              <a:t>I will call upon Your Name </a:t>
            </a:r>
            <a:br>
              <a:rPr lang="en-US" sz="4400" dirty="0" smtClean="0">
                <a:solidFill>
                  <a:schemeClr val="bg1"/>
                </a:solidFill>
              </a:rPr>
            </a:br>
            <a:r>
              <a:rPr lang="zh-CN" altLang="en-US" sz="4400" b="1" dirty="0" smtClean="0">
                <a:solidFill>
                  <a:schemeClr val="bg1"/>
                </a:solidFill>
              </a:rPr>
              <a:t>我切切呼唤你名</a:t>
            </a:r>
            <a:r>
              <a:rPr lang="zh-CN" altLang="en-US" sz="4400" dirty="0" smtClean="0">
                <a:solidFill>
                  <a:schemeClr val="bg1"/>
                </a:solidFill>
              </a:rPr>
              <a:t/>
            </a:r>
            <a:br>
              <a:rPr lang="zh-CN" altLang="en-US" sz="4400" dirty="0" smtClean="0">
                <a:solidFill>
                  <a:schemeClr val="bg1"/>
                </a:solidFill>
              </a:rPr>
            </a:br>
            <a:r>
              <a:rPr lang="en-US" sz="4400" dirty="0" smtClean="0">
                <a:solidFill>
                  <a:schemeClr val="bg1"/>
                </a:solidFill>
              </a:rPr>
              <a:t>Keep my eyes above the waves </a:t>
            </a:r>
            <a:br>
              <a:rPr lang="en-US" sz="4400" dirty="0" smtClean="0">
                <a:solidFill>
                  <a:schemeClr val="bg1"/>
                </a:solidFill>
              </a:rPr>
            </a:br>
            <a:r>
              <a:rPr lang="zh-CN" altLang="en-US" sz="4400" b="1" dirty="0" smtClean="0">
                <a:solidFill>
                  <a:schemeClr val="bg1"/>
                </a:solidFill>
              </a:rPr>
              <a:t>眼睛不看波涛汹涌</a:t>
            </a:r>
            <a:r>
              <a:rPr lang="zh-CN" altLang="en-US" sz="4400" dirty="0" smtClean="0">
                <a:solidFill>
                  <a:schemeClr val="bg1"/>
                </a:solidFill>
              </a:rPr>
              <a:t/>
            </a:r>
            <a:br>
              <a:rPr lang="zh-CN" altLang="en-US" sz="4400" dirty="0" smtClean="0">
                <a:solidFill>
                  <a:schemeClr val="bg1"/>
                </a:solidFill>
              </a:rPr>
            </a:br>
            <a:r>
              <a:rPr lang="en-US" sz="4400" dirty="0" smtClean="0">
                <a:solidFill>
                  <a:schemeClr val="bg1"/>
                </a:solidFill>
              </a:rPr>
              <a:t>My soul will rest in Your embrace</a:t>
            </a:r>
            <a:br>
              <a:rPr lang="en-US" sz="4400" dirty="0" smtClean="0">
                <a:solidFill>
                  <a:schemeClr val="bg1"/>
                </a:solidFill>
              </a:rPr>
            </a:br>
            <a:r>
              <a:rPr lang="zh-CN" altLang="en-US" sz="4400" b="1" dirty="0" smtClean="0">
                <a:solidFill>
                  <a:schemeClr val="bg1"/>
                </a:solidFill>
              </a:rPr>
              <a:t>我灵在你怀中安息</a:t>
            </a:r>
            <a:r>
              <a:rPr lang="zh-CN" altLang="en-US" sz="4400" dirty="0" smtClean="0">
                <a:solidFill>
                  <a:schemeClr val="bg1"/>
                </a:solidFill>
              </a:rPr>
              <a:t/>
            </a:r>
            <a:br>
              <a:rPr lang="zh-CN" altLang="en-US" sz="4400" dirty="0" smtClean="0">
                <a:solidFill>
                  <a:schemeClr val="bg1"/>
                </a:solidFill>
              </a:rPr>
            </a:br>
            <a:r>
              <a:rPr lang="en-US" sz="4400" dirty="0" smtClean="0">
                <a:solidFill>
                  <a:schemeClr val="bg1"/>
                </a:solidFill>
              </a:rPr>
              <a:t>I am Yours and You are mine</a:t>
            </a:r>
            <a:br>
              <a:rPr lang="en-US" sz="4400" dirty="0" smtClean="0">
                <a:solidFill>
                  <a:schemeClr val="bg1"/>
                </a:solidFill>
              </a:rPr>
            </a:br>
            <a:r>
              <a:rPr lang="zh-CN" altLang="en-US" sz="4400" b="1" dirty="0" smtClean="0">
                <a:solidFill>
                  <a:schemeClr val="bg1"/>
                </a:solidFill>
              </a:rPr>
              <a:t>因我属你 你也属我</a:t>
            </a:r>
            <a:endParaRPr lang="en-US" sz="44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3303</TotalTime>
  <Words>52</Words>
  <Application>Microsoft Office PowerPoint</Application>
  <PresentationFormat>On-screen Show (4:3)</PresentationFormat>
  <Paragraphs>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Oceans -Where Feet May Fail   深海—我或会跌倒的地方</vt:lpstr>
      <vt:lpstr>You call me out upon the waters 你在水面之上呼唤我 The great unknown where feet  may fail  我或会跌入 那神秘深海  And there I find You in the mystery 在隐秘之处 我寻到你 In oceans deep My faith will stand 在大海深处 我信坚立</vt:lpstr>
      <vt:lpstr>And I will call upon Your name  我切切呼唤你名 And keep my eyes above the waves 眼睛不看波涛汹涌 When oceans rise my soul will rest in your embrace  任海水翻腾 我灵在你怀中安息 For I am Yours and You are mine  因我属你   你亦属我</vt:lpstr>
      <vt:lpstr>Your grace abounds in deepest waters  深海之中你恩典充满 Your sovereign hand  Will be my guide  你大能之手牵引我 Where feet may fail and fear surrounds me  当我会跌倒 恐惧环绕 You've never failed and you won't start now  你从未失败 如今也不会</vt:lpstr>
      <vt:lpstr>So I will call upon Your name  我切切呼唤你名 And keep my eyes above the waves  眼睛不看波涛汹涌 When oceans rise My soul will rest in your embrace  当海水翻腾 我灵在你怀中安息 For I am Yours and You are mine  因我属你 你亦属我</vt:lpstr>
      <vt:lpstr>Spirit lead me where my trust is without borders  圣灵引领 我信心无限 Let me walk upon the waters  我愿行走在水上 Wherever You would call me  无论你指向何处 </vt:lpstr>
      <vt:lpstr>Take me deeper than my feet could ever wander  带领我的脚步踏入更深之处 And my faith will be made stronger   我信心更加坚定 In the presence of my Savior    因救主与我同在</vt:lpstr>
      <vt:lpstr>I will call upon Your Name  我切切呼唤你名 Keep my eyes above the waves  眼睛不看波涛汹涌 My soul will rest in Your embrace 我灵在你怀中安息 I am Yours and You are mine 因我属你 你也属我</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Nathan</dc:creator>
  <cp:lastModifiedBy>LingLing YaoYang</cp:lastModifiedBy>
  <cp:revision>130</cp:revision>
  <dcterms:created xsi:type="dcterms:W3CDTF">2015-11-20T23:15:23Z</dcterms:created>
  <dcterms:modified xsi:type="dcterms:W3CDTF">2017-02-25T21:09:44Z</dcterms:modified>
</cp:coreProperties>
</file>