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sldIdLst>
    <p:sldId id="270" r:id="rId2"/>
    <p:sldId id="271" r:id="rId3"/>
    <p:sldId id="272" r:id="rId4"/>
    <p:sldId id="273" r:id="rId5"/>
    <p:sldId id="274" r:id="rId6"/>
    <p:sldId id="275" r:id="rId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216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5059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E919BE-1525-4964-AEF5-944C93F3B3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05412A-2E1C-4639-AEBE-134627CFAF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ABDBCF-4D00-46D2-84F4-D1F784E5FB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78D0FB-E916-4B04-B9B2-66249CFD01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797E63-60BC-4D67-A1EF-06B8A7FCC5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05738C-DBCE-4425-B4E7-480AFAFA77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7B7557-FADE-446D-BB70-5560A1C586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766BBA-FBD4-47D4-8CAC-F0C5AA4493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4B0ED-D455-4DB0-BAE4-B2E6293C5F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416901-FCC4-4F93-898E-38DAF8F532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C79D6D-E050-41C5-A72C-12ABF99574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4035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6F95F9B3-8859-49BE-976C-964D15E959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Grp="1" noRot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O Holy Night</a:t>
            </a:r>
          </a:p>
        </p:txBody>
      </p:sp>
      <p:sp>
        <p:nvSpPr>
          <p:cNvPr id="19461" name="Rectangle 5"/>
          <p:cNvSpPr>
            <a:spLocks noGrp="1" noRot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Anonymous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2150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mtClean="0"/>
              <a:t>O Holy night, the stars are brightly shining</a:t>
            </a:r>
            <a:br>
              <a:rPr lang="en-US" smtClean="0"/>
            </a:br>
            <a:r>
              <a:rPr lang="en-US" smtClean="0"/>
              <a:t>It is the night of our dear Savior's birth</a:t>
            </a:r>
            <a:br>
              <a:rPr lang="en-US" smtClean="0"/>
            </a:br>
            <a:r>
              <a:rPr lang="en-US" smtClean="0"/>
              <a:t>Long lay the world in sin and error pining</a:t>
            </a:r>
            <a:br>
              <a:rPr lang="en-US" smtClean="0"/>
            </a:br>
            <a:r>
              <a:rPr lang="en-US" smtClean="0"/>
              <a:t>'Til He appeared and the soul felt its worth</a:t>
            </a:r>
            <a:br>
              <a:rPr lang="en-US" smtClean="0"/>
            </a:br>
            <a:r>
              <a:rPr lang="en-US" smtClean="0"/>
              <a:t>A thrill of hope the weary world rejoices</a:t>
            </a:r>
            <a:br>
              <a:rPr lang="en-US" smtClean="0"/>
            </a:br>
            <a:r>
              <a:rPr lang="en-US" smtClean="0"/>
              <a:t>For yonder breaks a new and glorious morn</a:t>
            </a:r>
            <a:br>
              <a:rPr lang="en-US" smtClean="0"/>
            </a:br>
            <a:r>
              <a:rPr lang="en-US" smtClean="0"/>
              <a:t>Fall on your knees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2253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mtClean="0"/>
              <a:t>O hear the angel voices</a:t>
            </a:r>
            <a:br>
              <a:rPr lang="en-US" smtClean="0"/>
            </a:br>
            <a:r>
              <a:rPr lang="en-US" smtClean="0"/>
              <a:t>O night divine!</a:t>
            </a:r>
            <a:br>
              <a:rPr lang="en-US" smtClean="0"/>
            </a:br>
            <a:r>
              <a:rPr lang="en-US" smtClean="0"/>
              <a:t>O night when Christ was born</a:t>
            </a:r>
            <a:br>
              <a:rPr lang="en-US" smtClean="0"/>
            </a:br>
            <a:r>
              <a:rPr lang="en-US" smtClean="0"/>
              <a:t>O night divine!</a:t>
            </a:r>
            <a:br>
              <a:rPr lang="en-US" smtClean="0"/>
            </a:br>
            <a:r>
              <a:rPr lang="en-US" smtClean="0"/>
              <a:t>O night, O night divine!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2355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mtClean="0"/>
              <a:t>Truly He taught us to love one another,</a:t>
            </a:r>
            <a:br>
              <a:rPr lang="en-US" smtClean="0"/>
            </a:br>
            <a:r>
              <a:rPr lang="en-US" smtClean="0"/>
              <a:t>His law is love and His gospel is peace.</a:t>
            </a:r>
            <a:br>
              <a:rPr lang="en-US" smtClean="0"/>
            </a:br>
            <a:r>
              <a:rPr lang="en-US" smtClean="0"/>
              <a:t>Chains He shall break, for the slave is our brother.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2457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mtClean="0"/>
              <a:t>And in His name, all oppression shall cease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Sweet hymns of joy in grateful chorus raise we</a:t>
            </a:r>
            <a:br>
              <a:rPr lang="en-US" smtClean="0"/>
            </a:br>
            <a:r>
              <a:rPr lang="en-US" smtClean="0"/>
              <a:t>Let all within us praise His holy name</a:t>
            </a:r>
            <a:br>
              <a:rPr lang="en-US" smtClean="0"/>
            </a:br>
            <a:r>
              <a:rPr lang="en-US" smtClean="0"/>
              <a:t>Christ is the Lord!</a:t>
            </a:r>
            <a:br>
              <a:rPr lang="en-US" smtClean="0"/>
            </a:br>
            <a:r>
              <a:rPr lang="en-US" smtClean="0"/>
              <a:t>Their name forever praise we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2560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mtClean="0"/>
              <a:t>Noel, Noel</a:t>
            </a:r>
            <a:br>
              <a:rPr lang="en-US" smtClean="0"/>
            </a:br>
            <a:r>
              <a:rPr lang="en-US" smtClean="0"/>
              <a:t>O night, O night divine</a:t>
            </a:r>
            <a:br>
              <a:rPr lang="en-US" smtClean="0"/>
            </a:br>
            <a:r>
              <a:rPr lang="en-US" smtClean="0"/>
              <a:t>Noel, Noel</a:t>
            </a:r>
            <a:br>
              <a:rPr lang="en-US" smtClean="0"/>
            </a:br>
            <a:r>
              <a:rPr lang="en-US" smtClean="0"/>
              <a:t>O night, O night divine</a:t>
            </a:r>
            <a:br>
              <a:rPr lang="en-US" smtClean="0"/>
            </a:br>
            <a:r>
              <a:rPr lang="en-US" smtClean="0"/>
              <a:t>Noel, Noel</a:t>
            </a:r>
            <a:br>
              <a:rPr lang="en-US" smtClean="0"/>
            </a:br>
            <a:r>
              <a:rPr lang="en-US" smtClean="0"/>
              <a:t>O night, O holy night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louds">
  <a:themeElements>
    <a:clrScheme name="Clouds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Cloud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louds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s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Clouds</Template>
  <TotalTime>67</TotalTime>
  <Words>39</Words>
  <Application>Microsoft Office PowerPoint</Application>
  <PresentationFormat>On-screen Show (4:3)</PresentationFormat>
  <Paragraphs>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Wingdings</vt:lpstr>
      <vt:lpstr>Calibri</vt:lpstr>
      <vt:lpstr>Clouds</vt:lpstr>
      <vt:lpstr>O Holy Night</vt:lpstr>
      <vt:lpstr>Slide 2</vt:lpstr>
      <vt:lpstr>Slide 3</vt:lpstr>
      <vt:lpstr>Slide 4</vt:lpstr>
      <vt:lpstr>Slide 5</vt:lpstr>
      <vt:lpstr>Slide 6</vt:lpstr>
    </vt:vector>
  </TitlesOfParts>
  <Company>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Worship 12/22/13</dc:title>
  <dc:creator>Conway</dc:creator>
  <cp:lastModifiedBy>LingLing YaoYang</cp:lastModifiedBy>
  <cp:revision>7</cp:revision>
  <dcterms:created xsi:type="dcterms:W3CDTF">2013-12-21T22:55:42Z</dcterms:created>
  <dcterms:modified xsi:type="dcterms:W3CDTF">2017-02-26T22:08:05Z</dcterms:modified>
</cp:coreProperties>
</file>