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62" d="100"/>
          <a:sy n="62" d="100"/>
        </p:scale>
        <p:origin x="-27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4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Mighty to Save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222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Everyone needs compassion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 love that's never failing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mercy fall on me</a:t>
            </a:r>
          </a:p>
        </p:txBody>
      </p:sp>
    </p:spTree>
    <p:extLst>
      <p:ext uri="{BB962C8B-B14F-4D97-AF65-F5344CB8AC3E}">
        <p14:creationId xmlns:p14="http://schemas.microsoft.com/office/powerpoint/2010/main" xmlns="" val="2716285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Everyone needs forgiveness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kindness of a </a:t>
            </a:r>
            <a:r>
              <a:rPr lang="en-US" dirty="0" err="1"/>
              <a:t>Saviour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hope of nations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476529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Saviour</a:t>
            </a:r>
            <a:r>
              <a:rPr lang="en-US" dirty="0"/>
              <a:t> he can move the mountains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God is mighty to save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is mighty to save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Forever author of salvation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rose and conquered the grave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Jesus conquered the grave</a:t>
            </a:r>
          </a:p>
        </p:txBody>
      </p:sp>
    </p:spTree>
    <p:extLst>
      <p:ext uri="{BB962C8B-B14F-4D97-AF65-F5344CB8AC3E}">
        <p14:creationId xmlns:p14="http://schemas.microsoft.com/office/powerpoint/2010/main" xmlns="" val="2378525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 take me as you find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my fears and failures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Fill my life again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6212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give my life to follow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Everything </a:t>
            </a:r>
            <a:r>
              <a:rPr lang="en-US" dirty="0" err="1"/>
              <a:t>i</a:t>
            </a:r>
            <a:r>
              <a:rPr lang="en-US" dirty="0"/>
              <a:t> believe 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Now </a:t>
            </a:r>
            <a:r>
              <a:rPr lang="en-US" dirty="0" err="1"/>
              <a:t>i</a:t>
            </a:r>
            <a:r>
              <a:rPr lang="en-US" dirty="0"/>
              <a:t> surrender</a:t>
            </a:r>
          </a:p>
        </p:txBody>
      </p:sp>
    </p:spTree>
    <p:extLst>
      <p:ext uri="{BB962C8B-B14F-4D97-AF65-F5344CB8AC3E}">
        <p14:creationId xmlns:p14="http://schemas.microsoft.com/office/powerpoint/2010/main" xmlns="" val="21716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Saviour</a:t>
            </a:r>
            <a:r>
              <a:rPr lang="en-US" dirty="0"/>
              <a:t> he can move the mountains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God is mighty to save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is mighty to save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Forever author of salvation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rose and conquered the grave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Jesus conquered the grave</a:t>
            </a:r>
          </a:p>
        </p:txBody>
      </p:sp>
    </p:spTree>
    <p:extLst>
      <p:ext uri="{BB962C8B-B14F-4D97-AF65-F5344CB8AC3E}">
        <p14:creationId xmlns:p14="http://schemas.microsoft.com/office/powerpoint/2010/main" xmlns="" val="2449847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Shine your light and let the whole world see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We're singing for the glory of the risen king Jesus</a:t>
            </a:r>
          </a:p>
        </p:txBody>
      </p:sp>
    </p:spTree>
    <p:extLst>
      <p:ext uri="{BB962C8B-B14F-4D97-AF65-F5344CB8AC3E}">
        <p14:creationId xmlns:p14="http://schemas.microsoft.com/office/powerpoint/2010/main" xmlns="" val="2642556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Shine your light and let the whole world see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We're singing for the glory of the risen king Jesus</a:t>
            </a:r>
          </a:p>
        </p:txBody>
      </p:sp>
    </p:spTree>
    <p:extLst>
      <p:ext uri="{BB962C8B-B14F-4D97-AF65-F5344CB8AC3E}">
        <p14:creationId xmlns:p14="http://schemas.microsoft.com/office/powerpoint/2010/main" xmlns="" val="354460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Shine your light and let the whole world see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We're singing for the glory of the risen king Jesus</a:t>
            </a:r>
          </a:p>
        </p:txBody>
      </p:sp>
    </p:spTree>
    <p:extLst>
      <p:ext uri="{BB962C8B-B14F-4D97-AF65-F5344CB8AC3E}">
        <p14:creationId xmlns:p14="http://schemas.microsoft.com/office/powerpoint/2010/main" xmlns="" val="2371915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Shine your light and let the whole world see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We're singing for the glory of the risen king Jesus</a:t>
            </a:r>
          </a:p>
        </p:txBody>
      </p:sp>
    </p:spTree>
    <p:extLst>
      <p:ext uri="{BB962C8B-B14F-4D97-AF65-F5344CB8AC3E}">
        <p14:creationId xmlns:p14="http://schemas.microsoft.com/office/powerpoint/2010/main" xmlns="" val="1355518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Saviour</a:t>
            </a:r>
            <a:r>
              <a:rPr lang="en-US" dirty="0"/>
              <a:t> he can move the mountains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God is mighty to save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is mighty to save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Forever author of salvation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rose and conquered the grave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Jesus conquered the grave</a:t>
            </a:r>
          </a:p>
        </p:txBody>
      </p:sp>
    </p:spTree>
    <p:extLst>
      <p:ext uri="{BB962C8B-B14F-4D97-AF65-F5344CB8AC3E}">
        <p14:creationId xmlns:p14="http://schemas.microsoft.com/office/powerpoint/2010/main" xmlns="" val="1377461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Mighty to Save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Hillsong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158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Everyone needs compassion, </a:t>
            </a:r>
          </a:p>
          <a:p>
            <a:pPr marL="0" indent="0" algn="ctr">
              <a:buNone/>
            </a:pPr>
            <a:r>
              <a:rPr lang="en-US" dirty="0" smtClean="0"/>
              <a:t>Love that’s never failing;</a:t>
            </a:r>
          </a:p>
          <a:p>
            <a:pPr marL="0" indent="0" algn="ctr">
              <a:buNone/>
            </a:pPr>
            <a:r>
              <a:rPr lang="en-US" dirty="0" smtClean="0"/>
              <a:t>Let mercy fall on me.</a:t>
            </a:r>
          </a:p>
          <a:p>
            <a:pPr marL="0" indent="0" algn="ctr">
              <a:buNone/>
            </a:pPr>
            <a:r>
              <a:rPr lang="en-US" dirty="0"/>
              <a:t>Everyone needs forgiveness,</a:t>
            </a:r>
          </a:p>
          <a:p>
            <a:pPr marL="0" indent="0" algn="ctr">
              <a:buNone/>
            </a:pPr>
            <a:r>
              <a:rPr lang="en-US" dirty="0"/>
              <a:t>The kindness of a Savior;</a:t>
            </a:r>
          </a:p>
          <a:p>
            <a:pPr marL="0" indent="0" algn="ctr">
              <a:buNone/>
            </a:pPr>
            <a:r>
              <a:rPr lang="en-US" dirty="0"/>
              <a:t>The Hope of nations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27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Savior, He can move the mountains</a:t>
            </a:r>
          </a:p>
          <a:p>
            <a:pPr marL="0" indent="0" algn="ctr">
              <a:buNone/>
            </a:pPr>
            <a:r>
              <a:rPr lang="en-US" dirty="0" smtClean="0"/>
              <a:t>My God is Mighty to save</a:t>
            </a:r>
          </a:p>
          <a:p>
            <a:pPr marL="0" indent="0" algn="ctr">
              <a:buNone/>
            </a:pPr>
            <a:r>
              <a:rPr lang="en-US" dirty="0" smtClean="0"/>
              <a:t>He is Mighty to save</a:t>
            </a:r>
          </a:p>
          <a:p>
            <a:pPr marL="0" indent="0" algn="ctr">
              <a:buNone/>
            </a:pPr>
            <a:r>
              <a:rPr lang="en-US" dirty="0" smtClean="0"/>
              <a:t>Forever</a:t>
            </a:r>
          </a:p>
          <a:p>
            <a:pPr marL="0" indent="0" algn="ctr">
              <a:buNone/>
            </a:pPr>
            <a:r>
              <a:rPr lang="en-US" dirty="0" smtClean="0"/>
              <a:t>Author of salvation</a:t>
            </a:r>
          </a:p>
          <a:p>
            <a:pPr marL="0" indent="0" algn="ctr">
              <a:buNone/>
            </a:pPr>
            <a:r>
              <a:rPr lang="en-US" dirty="0" smtClean="0"/>
              <a:t>He rose and conquered the grave</a:t>
            </a:r>
          </a:p>
          <a:p>
            <a:pPr marL="0" indent="0" algn="ctr">
              <a:buNone/>
            </a:pPr>
            <a:r>
              <a:rPr lang="en-US" dirty="0" smtClean="0"/>
              <a:t>Jesus conquered the grave</a:t>
            </a:r>
          </a:p>
        </p:txBody>
      </p:sp>
    </p:spTree>
    <p:extLst>
      <p:ext uri="{BB962C8B-B14F-4D97-AF65-F5344CB8AC3E}">
        <p14:creationId xmlns:p14="http://schemas.microsoft.com/office/powerpoint/2010/main" xmlns="" val="387108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So take me as You find me</a:t>
            </a:r>
          </a:p>
          <a:p>
            <a:pPr marL="0" indent="0" algn="ctr">
              <a:buNone/>
            </a:pPr>
            <a:r>
              <a:rPr lang="en-US" dirty="0" smtClean="0"/>
              <a:t>All my fears and failures</a:t>
            </a:r>
          </a:p>
          <a:p>
            <a:pPr marL="0" indent="0" algn="ctr">
              <a:buNone/>
            </a:pPr>
            <a:r>
              <a:rPr lang="en-US" dirty="0" smtClean="0"/>
              <a:t>Fill my life again</a:t>
            </a:r>
          </a:p>
          <a:p>
            <a:pPr marL="0" indent="0" algn="ctr">
              <a:buNone/>
            </a:pPr>
            <a:r>
              <a:rPr lang="en-US" dirty="0" smtClean="0"/>
              <a:t>I give my life to follow</a:t>
            </a:r>
          </a:p>
          <a:p>
            <a:pPr marL="0" indent="0" algn="ctr">
              <a:buNone/>
            </a:pPr>
            <a:r>
              <a:rPr lang="en-US" dirty="0" smtClean="0"/>
              <a:t>Everything I believe in</a:t>
            </a:r>
          </a:p>
          <a:p>
            <a:pPr marL="0" indent="0" algn="ctr">
              <a:buNone/>
            </a:pPr>
            <a:r>
              <a:rPr lang="en-US" dirty="0" smtClean="0"/>
              <a:t>Now I surrender</a:t>
            </a:r>
          </a:p>
        </p:txBody>
      </p:sp>
    </p:spTree>
    <p:extLst>
      <p:ext uri="{BB962C8B-B14F-4D97-AF65-F5344CB8AC3E}">
        <p14:creationId xmlns:p14="http://schemas.microsoft.com/office/powerpoint/2010/main" xmlns="" val="415827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Savior, He can move the mountains</a:t>
            </a:r>
          </a:p>
          <a:p>
            <a:pPr marL="0" indent="0" algn="ctr">
              <a:buNone/>
            </a:pPr>
            <a:r>
              <a:rPr lang="en-US" dirty="0"/>
              <a:t>My God is Mighty to save</a:t>
            </a:r>
          </a:p>
          <a:p>
            <a:pPr marL="0" indent="0" algn="ctr">
              <a:buNone/>
            </a:pPr>
            <a:r>
              <a:rPr lang="en-US" dirty="0"/>
              <a:t>He is Mighty to save</a:t>
            </a:r>
          </a:p>
          <a:p>
            <a:pPr marL="0" indent="0" algn="ctr">
              <a:buNone/>
            </a:pPr>
            <a:r>
              <a:rPr lang="en-US" dirty="0"/>
              <a:t>Forever</a:t>
            </a:r>
          </a:p>
          <a:p>
            <a:pPr marL="0" indent="0" algn="ctr">
              <a:buNone/>
            </a:pPr>
            <a:r>
              <a:rPr lang="en-US" dirty="0"/>
              <a:t>Author of salvation</a:t>
            </a:r>
          </a:p>
          <a:p>
            <a:pPr marL="0" indent="0" algn="ctr">
              <a:buNone/>
            </a:pPr>
            <a:r>
              <a:rPr lang="en-US" dirty="0"/>
              <a:t>He rose and conquered the grave</a:t>
            </a:r>
          </a:p>
          <a:p>
            <a:pPr marL="0" indent="0" algn="ctr">
              <a:buNone/>
            </a:pPr>
            <a:r>
              <a:rPr lang="en-US" dirty="0"/>
              <a:t>Jesus conquered the </a:t>
            </a:r>
            <a:r>
              <a:rPr lang="en-US" dirty="0" smtClean="0"/>
              <a:t>grave [x2]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169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Shine your light</a:t>
            </a:r>
          </a:p>
          <a:p>
            <a:pPr marL="0" indent="0" algn="ctr">
              <a:buNone/>
            </a:pPr>
            <a:r>
              <a:rPr lang="en-US" dirty="0" smtClean="0"/>
              <a:t>And let the whole world see</a:t>
            </a:r>
          </a:p>
          <a:p>
            <a:pPr marL="0" indent="0" algn="ctr">
              <a:buNone/>
            </a:pPr>
            <a:r>
              <a:rPr lang="en-US" dirty="0" smtClean="0"/>
              <a:t>We’re singing for glory</a:t>
            </a:r>
          </a:p>
          <a:p>
            <a:pPr marL="0" indent="0" algn="ctr">
              <a:buNone/>
            </a:pPr>
            <a:r>
              <a:rPr lang="en-US" dirty="0" smtClean="0"/>
              <a:t>Of the risen King Jesus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45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Savior, He can move the mountains</a:t>
            </a:r>
          </a:p>
          <a:p>
            <a:pPr marL="0" indent="0" algn="ctr">
              <a:buNone/>
            </a:pPr>
            <a:r>
              <a:rPr lang="en-US" dirty="0"/>
              <a:t>My God is Mighty to save</a:t>
            </a:r>
          </a:p>
          <a:p>
            <a:pPr marL="0" indent="0" algn="ctr">
              <a:buNone/>
            </a:pPr>
            <a:r>
              <a:rPr lang="en-US" dirty="0"/>
              <a:t>He is Mighty to save</a:t>
            </a:r>
          </a:p>
          <a:p>
            <a:pPr marL="0" indent="0" algn="ctr">
              <a:buNone/>
            </a:pPr>
            <a:r>
              <a:rPr lang="en-US" dirty="0"/>
              <a:t>Forever</a:t>
            </a:r>
          </a:p>
          <a:p>
            <a:pPr marL="0" indent="0" algn="ctr">
              <a:buNone/>
            </a:pPr>
            <a:r>
              <a:rPr lang="en-US" dirty="0"/>
              <a:t>Author of salvation</a:t>
            </a:r>
          </a:p>
          <a:p>
            <a:pPr marL="0" indent="0" algn="ctr">
              <a:buNone/>
            </a:pPr>
            <a:r>
              <a:rPr lang="en-US" dirty="0"/>
              <a:t>He rose and conquered the grave</a:t>
            </a:r>
          </a:p>
          <a:p>
            <a:pPr marL="0" indent="0" algn="ctr">
              <a:buNone/>
            </a:pPr>
            <a:r>
              <a:rPr lang="en-US" dirty="0"/>
              <a:t>Jesus conquered the grave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586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1536</TotalTime>
  <Words>255</Words>
  <Application>Microsoft Office PowerPoint</Application>
  <PresentationFormat>On-screen Show (4:3)</PresentationFormat>
  <Paragraphs>51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Foundry</vt:lpstr>
      <vt:lpstr>Breeze</vt:lpstr>
      <vt:lpstr>Mighty to Save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Mighty to Save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</dc:title>
  <dc:creator>Conway Zhou</dc:creator>
  <cp:lastModifiedBy>LingLing YaoYang</cp:lastModifiedBy>
  <cp:revision>7</cp:revision>
  <dcterms:created xsi:type="dcterms:W3CDTF">2016-05-20T20:46:42Z</dcterms:created>
  <dcterms:modified xsi:type="dcterms:W3CDTF">2017-02-28T02:49:41Z</dcterms:modified>
</cp:coreProperties>
</file>