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84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6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473200" y="381000"/>
            <a:ext cx="10134600" cy="4572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Optima" charset="0"/>
                <a:sym typeface="Optima" charset="0"/>
              </a:rPr>
              <a:t>Make Me A Channel Of Your Peace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482600" y="903506"/>
            <a:ext cx="12192000" cy="8556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Make me a channel of Your peace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Where there is hatred, let me bring you love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Where there is injury, Your pardon Lord, And where there's doubt, true faith in You</a:t>
            </a:r>
          </a:p>
          <a:p>
            <a:pPr marL="514350" indent="-514350"/>
            <a:endParaRPr lang="en-US" sz="2600" dirty="0">
              <a:solidFill>
                <a:srgbClr val="606060"/>
              </a:solidFill>
              <a:latin typeface="Optima" charset="0"/>
            </a:endParaRP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Chorus: Oh, Master grant that I may never seek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So much to be consoled as to console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To be understood as to understand. To be loved as to love with all my soul</a:t>
            </a:r>
          </a:p>
          <a:p>
            <a:pPr marL="514350" indent="-514350"/>
            <a:endParaRPr lang="en-US" sz="2600" dirty="0">
              <a:solidFill>
                <a:srgbClr val="606060"/>
              </a:solidFill>
              <a:latin typeface="Optima" charset="0"/>
            </a:endParaRP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Make me a channel of Your peace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Where there's despair in life let me bring hope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Where there is darkness, - only light, And where there's sadness, ever joy</a:t>
            </a:r>
          </a:p>
          <a:p>
            <a:pPr marL="514350" indent="-514350"/>
            <a:endParaRPr lang="en-US" sz="1200" dirty="0">
              <a:solidFill>
                <a:srgbClr val="606060"/>
              </a:solidFill>
              <a:latin typeface="Optima" charset="0"/>
            </a:endParaRP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Chorus</a:t>
            </a:r>
          </a:p>
          <a:p>
            <a:pPr marL="514350" indent="-514350"/>
            <a:endParaRPr lang="en-US" sz="1200" dirty="0">
              <a:solidFill>
                <a:srgbClr val="606060"/>
              </a:solidFill>
              <a:latin typeface="Optima" charset="0"/>
            </a:endParaRP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Make me a channel of Your peace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It is in pardoning that we are pardoned</a:t>
            </a: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</a:rPr>
              <a:t>In giving to all that we receive, And in dying that we're born to eternal life</a:t>
            </a:r>
          </a:p>
          <a:p>
            <a:pPr marL="514350" indent="-514350"/>
            <a:endParaRPr lang="en-US" sz="1200" dirty="0">
              <a:solidFill>
                <a:srgbClr val="606060"/>
              </a:solidFill>
              <a:latin typeface="Optima" charset="0"/>
              <a:sym typeface="Optima" charset="0"/>
            </a:endParaRPr>
          </a:p>
          <a:p>
            <a:pPr marL="514350" indent="-514350"/>
            <a:r>
              <a:rPr lang="en-US" sz="2600" dirty="0">
                <a:solidFill>
                  <a:srgbClr val="606060"/>
                </a:solidFill>
                <a:latin typeface="Optima" charset="0"/>
                <a:sym typeface="Optima" charset="0"/>
              </a:rPr>
              <a:t>Chorus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3441</TotalTime>
  <Pages>0</Pages>
  <Words>144</Words>
  <Characters>0</Characters>
  <Application>Microsoft Office PowerPoint</Application>
  <PresentationFormat>Custom</PresentationFormat>
  <Lines>0</Lines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Make Me A Channel Of Your Peace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98</cp:revision>
  <dcterms:created xsi:type="dcterms:W3CDTF">2011-04-17T16:56:01Z</dcterms:created>
  <dcterms:modified xsi:type="dcterms:W3CDTF">2017-03-01T01:20:28Z</dcterms:modified>
</cp:coreProperties>
</file>