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3" r:id="rId2"/>
  </p:sldMasterIdLst>
  <p:sldIdLst>
    <p:sldId id="263" r:id="rId3"/>
    <p:sldId id="264" r:id="rId4"/>
    <p:sldId id="265" r:id="rId5"/>
    <p:sldId id="266" r:id="rId6"/>
    <p:sldId id="267" r:id="rId7"/>
    <p:sldId id="268" r:id="rId8"/>
    <p:sldId id="261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1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矩形 38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矩形 39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矩形 40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41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矩形 55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矩形 64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矩形 65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矩形 66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5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C52520-33B3-4D75-A334-E0A1DB59E526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16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8A2685-92D0-4529-9D23-25FD7899C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ACEF0-19ED-49D3-A959-8894994284BF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82D53-CED4-47F4-B4D7-DD764C6D3A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任意多边形 1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任意多边形 12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任意多边形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任意多边形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任意多边形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任意多边形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任意多边形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任意多边形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任意多边形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任意多边形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任意多边形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任意多边形 24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任意多边形 25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任意多边形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矩形 6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矩形 7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矩形 8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矩形 9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矩形 10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矩形 11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35F7EF1-2B34-4C66-8FCA-D01DA290EE54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2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B82C95-0674-4B5D-A519-93A79BBF6D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56777D7-AFAA-4E06-AF88-5CF39E03123D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1095FA-DB78-4540-A85A-E7308FF29A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4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15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矩形 16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矩形 17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8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9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矩形 20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矩形 21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矩形 28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29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314D3D-FCAB-4155-B666-140001A08325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1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0C371E-FADF-4C10-9BFA-673320B50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2B073-3077-4B4D-8F6B-89057124E83B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FF2F7-4429-45CE-B7EB-279030CC1F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1CAC22-412D-4568-BD13-2ACDB02185C2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FFD0EE-B2CF-46FF-B430-9745853C4C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7EAD0-9EBE-483F-8CA4-1A8B28B0A678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355C7-4357-42BF-BF3A-14DBF6307D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直接连接符 8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组合 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直接连接符 14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16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3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直接连接符 10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2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7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直接连接符 18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20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日期占位符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1E4E73A-CBDB-4290-976E-F08EBFE08DC6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20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8B84A5-6DF3-4C97-903A-7A757BE63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0AE78-6B80-4F79-9EE8-58EB9BC4EA7A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B36F0-F0D3-41A5-89F5-98B208F9EE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23F91-40A7-49F9-8B9E-42AA4DCC36B8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9F3B7-15FD-4026-A117-6AE5081BDD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矩形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矩形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36" name="文本占位符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18E0D46-71C0-4873-A5DE-4B4A4367A5CC}" type="datetimeFigureOut">
              <a:rPr lang="en-US"/>
              <a:pPr>
                <a:defRPr/>
              </a:pPr>
              <a:t>2/26/2017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44B6020-579A-45F2-95C8-E4E867499D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7" r:id="rId1"/>
    <p:sldLayoutId id="2147483712" r:id="rId2"/>
    <p:sldLayoutId id="2147483718" r:id="rId3"/>
    <p:sldLayoutId id="2147483719" r:id="rId4"/>
    <p:sldLayoutId id="2147483720" r:id="rId5"/>
    <p:sldLayoutId id="2147483713" r:id="rId6"/>
    <p:sldLayoutId id="2147483721" r:id="rId7"/>
    <p:sldLayoutId id="2147483714" r:id="rId8"/>
    <p:sldLayoutId id="2147483722" r:id="rId9"/>
    <p:sldLayoutId id="2147483715" r:id="rId10"/>
    <p:sldLayoutId id="21474837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676A55">
                  <a:tint val="60000"/>
                  <a:satMod val="155000"/>
                </a:srgbClr>
              </a:solidFill>
              <a:latin typeface="Rockwell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83848EC-E918-47FA-9064-006CE8ECD675}" type="datetimeFigureOut">
              <a:rPr lang="en-US" smtClean="0">
                <a:solidFill>
                  <a:srgbClr val="676A55">
                    <a:tint val="60000"/>
                    <a:satMod val="155000"/>
                  </a:srgbClr>
                </a:solidFill>
                <a:latin typeface="Rockwel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2/26/2017</a:t>
            </a:fld>
            <a:endParaRPr lang="en-US">
              <a:solidFill>
                <a:srgbClr val="676A55">
                  <a:tint val="60000"/>
                  <a:satMod val="155000"/>
                </a:srgbClr>
              </a:solidFill>
              <a:latin typeface="Rockwell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EE287C5-E0E8-4F4B-9049-25B57BB705FD}" type="slidenum">
              <a:rPr lang="en-US" smtClean="0">
                <a:solidFill>
                  <a:srgbClr val="EAEBDE">
                    <a:shade val="90000"/>
                  </a:srgbClr>
                </a:solidFill>
                <a:latin typeface="Rockwel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EAEBDE">
                  <a:shade val="90000"/>
                </a:srgbClr>
              </a:solidFill>
              <a:latin typeface="Rockwell"/>
              <a:cs typeface="+mn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Love Was When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1157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Love was when God became a Man,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Locked in time and space, without rank or place;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Love was God born of Jewish kin;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Just a carpenter with some fishermen.</a:t>
            </a:r>
          </a:p>
        </p:txBody>
      </p:sp>
    </p:spTree>
    <p:extLst>
      <p:ext uri="{BB962C8B-B14F-4D97-AF65-F5344CB8AC3E}">
        <p14:creationId xmlns:p14="http://schemas.microsoft.com/office/powerpoint/2010/main" xmlns="" val="1342236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Love was when Jesus walked in history,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Lovingly He brought a new life that's free,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Love was God nailed to bleed and die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reach and love one such as I.</a:t>
            </a:r>
          </a:p>
        </p:txBody>
      </p:sp>
    </p:spTree>
    <p:extLst>
      <p:ext uri="{BB962C8B-B14F-4D97-AF65-F5344CB8AC3E}">
        <p14:creationId xmlns:p14="http://schemas.microsoft.com/office/powerpoint/2010/main" xmlns="" val="1718135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Love </a:t>
            </a:r>
            <a:r>
              <a:rPr lang="en-US" dirty="0"/>
              <a:t>was when God became a Man,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Down where I could see Love that reached to me;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Love was God dying for my sin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so trapped was I my whole world caved in.</a:t>
            </a:r>
          </a:p>
        </p:txBody>
      </p:sp>
    </p:spTree>
    <p:extLst>
      <p:ext uri="{BB962C8B-B14F-4D97-AF65-F5344CB8AC3E}">
        <p14:creationId xmlns:p14="http://schemas.microsoft.com/office/powerpoint/2010/main" xmlns="" val="1611100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Love was when Jesus met me, now it's real;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Lovingly He came, I can feel He's real!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Love was God, only He would try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reach and love one such as I.</a:t>
            </a:r>
          </a:p>
        </p:txBody>
      </p:sp>
    </p:spTree>
    <p:extLst>
      <p:ext uri="{BB962C8B-B14F-4D97-AF65-F5344CB8AC3E}">
        <p14:creationId xmlns:p14="http://schemas.microsoft.com/office/powerpoint/2010/main" xmlns="" val="2986123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Love is When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060950"/>
          </a:xfrm>
        </p:spPr>
        <p:txBody>
          <a:bodyPr>
            <a:normAutofit fontScale="92500" lnSpcReduction="20000"/>
          </a:bodyPr>
          <a:lstStyle/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Love was when God became a man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Locked in time and space,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without rank or place;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Love was God born of Jewish kin,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Just a carpenter,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with some fishermen.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Love was when Jesus walked in history,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Lovingly He brought,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 new life that’s free;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Love was God nailed to bleed and die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To reach and love one such as I. (3x)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穿越">
  <a:themeElements>
    <a:clrScheme name="穿越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穿越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穿越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177</TotalTime>
  <Words>113</Words>
  <Application>Microsoft Office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Consolas</vt:lpstr>
      <vt:lpstr>Corbel</vt:lpstr>
      <vt:lpstr>Wingdings</vt:lpstr>
      <vt:lpstr>Wingdings 2</vt:lpstr>
      <vt:lpstr>Wingdings 3</vt:lpstr>
      <vt:lpstr>Calibri</vt:lpstr>
      <vt:lpstr>穿越</vt:lpstr>
      <vt:lpstr>Foundry</vt:lpstr>
      <vt:lpstr>Love Was When</vt:lpstr>
      <vt:lpstr>Slide 2</vt:lpstr>
      <vt:lpstr>Slide 3</vt:lpstr>
      <vt:lpstr>Slide 4</vt:lpstr>
      <vt:lpstr>Slide 5</vt:lpstr>
      <vt:lpstr>Slide 6</vt:lpstr>
      <vt:lpstr>Love is When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Come!  Worship our Almighty God</dc:title>
  <dc:creator>Chelsea</dc:creator>
  <cp:lastModifiedBy>LingLing YaoYang</cp:lastModifiedBy>
  <cp:revision>23</cp:revision>
  <dcterms:created xsi:type="dcterms:W3CDTF">2011-09-08T22:26:10Z</dcterms:created>
  <dcterms:modified xsi:type="dcterms:W3CDTF">2017-02-26T22:04:21Z</dcterms:modified>
</cp:coreProperties>
</file>