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60" r:id="rId3"/>
    <p:sldId id="273" r:id="rId4"/>
    <p:sldId id="304" r:id="rId5"/>
    <p:sldId id="274" r:id="rId6"/>
    <p:sldId id="275" r:id="rId7"/>
    <p:sldId id="276" r:id="rId8"/>
    <p:sldId id="27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40" d="100"/>
          <a:sy n="40" d="100"/>
        </p:scale>
        <p:origin x="-48" y="-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4A786-59E9-4604-A1A5-489C2C2267E5}" type="datetimeFigureOut">
              <a:rPr lang="en-US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D6A29-BD0D-4735-86E9-0AD795EE96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850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4400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9716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9716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0176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2404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2772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092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defTabSz="914400"/>
            <a:fld id="{6E2D2B3B-882E-40F3-A32F-6DD516915044}" type="slidenum">
              <a:rPr lang="en-US" smtClean="0"/>
              <a:pPr defTabSz="91440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defTabSz="914400"/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defTabSz="914400"/>
            <a:fld id="{327B613C-1AD7-49D3-885D-F654C5CDBAA6}" type="datetime1">
              <a:rPr lang="en-US" smtClean="0">
                <a:solidFill>
                  <a:srgbClr val="DFDCB7"/>
                </a:solidFill>
              </a:rPr>
              <a:pPr defTabSz="914400"/>
              <a:t>2/27/2017</a:t>
            </a:fld>
            <a:endParaRPr lang="en-US" dirty="0">
              <a:solidFill>
                <a:srgbClr val="DFDCB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474B57"/>
                </a:solidFill>
              </a:rPr>
              <a:t>Lord, I need You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149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613" y="1452274"/>
            <a:ext cx="8945562" cy="3170099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it-IT" sz="4000" dirty="0">
                <a:solidFill>
                  <a:srgbClr val="2C2A29"/>
                </a:solidFill>
                <a:latin typeface="Calibri" charset="0"/>
              </a:rPr>
              <a:t>Lord I come I confess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Bowing here I find my rest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And without You I fall apart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You're the one that guides my heart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535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613" y="808038"/>
            <a:ext cx="8945562" cy="3170099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 smtClean="0">
                <a:latin typeface="Calibri" charset="0"/>
              </a:rPr>
              <a:t>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Lord I need You oh I need You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Ev'ry</a:t>
            </a: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 hour I need You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My one defense my righteousness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Oh God how I need You</a:t>
            </a:r>
            <a:r>
              <a:rPr lang="en-US" sz="4000" dirty="0">
                <a:solidFill>
                  <a:srgbClr val="000000"/>
                </a:solidFill>
                <a:latin typeface="Calibri" charset="0"/>
              </a:rPr>
              <a:t> </a:t>
            </a: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66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6655" y="967898"/>
            <a:ext cx="8945562" cy="686341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Where sin runs deep Your grace is more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Where grace is found is where You are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And where You are Lord I am free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Holiness is Christ in me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Where You are Lord I am free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Holiness is Christ in me</a:t>
            </a: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> </a:t>
            </a:r>
          </a:p>
          <a:p>
            <a:pPr algn="ctr"/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794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613" y="475529"/>
            <a:ext cx="8945562" cy="3785652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> </a:t>
            </a: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Lord I need You oh I need You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Ev'ry</a:t>
            </a: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 hour I need You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My one defense my righteousness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Oh God how I need You</a:t>
            </a:r>
            <a:r>
              <a:rPr lang="en-US" sz="4000" dirty="0">
                <a:solidFill>
                  <a:srgbClr val="000000"/>
                </a:solidFill>
                <a:latin typeface="Calibri" charset="0"/>
              </a:rPr>
              <a:t> </a:t>
            </a: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20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0599" y="1239660"/>
            <a:ext cx="8945562" cy="3170099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So teach my song to rise to You</a:t>
            </a:r>
            <a:r>
              <a:rPr lang="en-US" sz="4000" b="1" dirty="0">
                <a:latin typeface="Calibri" charset="0"/>
              </a:rPr>
              <a:t/>
            </a:r>
            <a:br>
              <a:rPr lang="en-US" sz="4000" b="1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When temptation comes my way</a:t>
            </a:r>
            <a:r>
              <a:rPr lang="en-US" sz="4000" b="1" dirty="0">
                <a:latin typeface="Calibri" charset="0"/>
              </a:rPr>
              <a:t/>
            </a:r>
            <a:br>
              <a:rPr lang="en-US" sz="4000" b="1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And when I cannot stand I'll fall on You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Jesus You're my hope and stay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(x2)</a:t>
            </a:r>
            <a:r>
              <a:rPr lang="en-US" sz="4000" dirty="0" smtClean="0">
                <a:solidFill>
                  <a:srgbClr val="000000"/>
                </a:solidFill>
                <a:latin typeface="Calibri" charset="0"/>
              </a:rPr>
              <a:t> </a:t>
            </a: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108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613" y="808038"/>
            <a:ext cx="8945562" cy="4401205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latin typeface="Calibri" charset="0"/>
              </a:rPr>
              <a:t> </a:t>
            </a: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Lord I need You oh I need You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 smtClean="0">
                <a:solidFill>
                  <a:srgbClr val="2C2A29"/>
                </a:solidFill>
                <a:latin typeface="Calibri" charset="0"/>
              </a:rPr>
              <a:t>Every </a:t>
            </a: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hour I need You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My one defense my righteousness</a:t>
            </a:r>
            <a:r>
              <a:rPr lang="it-IT" sz="4000" dirty="0">
                <a:latin typeface="Calibri" charset="0"/>
              </a:rPr>
              <a:t/>
            </a:r>
            <a:br>
              <a:rPr lang="it-IT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Oh God how I need You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My one defense my righteousness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Oh God how I need You </a:t>
            </a:r>
          </a:p>
        </p:txBody>
      </p:sp>
    </p:spTree>
    <p:extLst>
      <p:ext uri="{BB962C8B-B14F-4D97-AF65-F5344CB8AC3E}">
        <p14:creationId xmlns:p14="http://schemas.microsoft.com/office/powerpoint/2010/main" xmlns="" val="118638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2491" y="2202873"/>
            <a:ext cx="155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86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Response: Lord I Need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Matt Maher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478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Lord, I come, I confess</a:t>
            </a:r>
          </a:p>
          <a:p>
            <a:pPr marL="114300" indent="0" algn="ctr">
              <a:buNone/>
            </a:pPr>
            <a:r>
              <a:rPr lang="en-US" sz="3200" dirty="0" smtClean="0"/>
              <a:t>Bowing here I find my rest</a:t>
            </a:r>
          </a:p>
          <a:p>
            <a:pPr marL="114300" indent="0" algn="ctr">
              <a:buNone/>
            </a:pPr>
            <a:r>
              <a:rPr lang="en-US" sz="3200" dirty="0" smtClean="0"/>
              <a:t>Without you I fall apart</a:t>
            </a:r>
          </a:p>
          <a:p>
            <a:pPr marL="114300" indent="0" algn="ctr">
              <a:buNone/>
            </a:pPr>
            <a:r>
              <a:rPr lang="en-US" sz="3200" dirty="0" smtClean="0"/>
              <a:t>You’re the one that guides my heart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167380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Lord, I need You, oh I need You</a:t>
            </a:r>
          </a:p>
          <a:p>
            <a:pPr marL="114300" indent="0" algn="ctr">
              <a:buNone/>
            </a:pPr>
            <a:r>
              <a:rPr lang="en-US" sz="3200" dirty="0" smtClean="0"/>
              <a:t>Every hour I need You</a:t>
            </a:r>
          </a:p>
          <a:p>
            <a:pPr marL="114300" indent="0" algn="ctr">
              <a:buNone/>
            </a:pPr>
            <a:r>
              <a:rPr lang="en-US" sz="3200" dirty="0" smtClean="0"/>
              <a:t>My one defense, my righteousness</a:t>
            </a:r>
          </a:p>
          <a:p>
            <a:pPr marL="114300" indent="0" algn="ctr">
              <a:buNone/>
            </a:pPr>
            <a:r>
              <a:rPr lang="en-US" sz="3200" dirty="0" smtClean="0"/>
              <a:t>Oh God, how I need You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46031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Where sin runs deep Your grace is more</a:t>
            </a:r>
          </a:p>
          <a:p>
            <a:pPr marL="114300" indent="0" algn="ctr">
              <a:buNone/>
            </a:pPr>
            <a:r>
              <a:rPr lang="en-US" sz="3200" dirty="0" smtClean="0"/>
              <a:t>Where grace is found is where You are</a:t>
            </a:r>
          </a:p>
          <a:p>
            <a:pPr marL="114300" indent="0" algn="ctr">
              <a:buNone/>
            </a:pPr>
            <a:r>
              <a:rPr lang="en-US" sz="3200" dirty="0" smtClean="0"/>
              <a:t>And where you are, Lord, I am free</a:t>
            </a:r>
          </a:p>
          <a:p>
            <a:pPr marL="114300" indent="0" algn="ctr">
              <a:buNone/>
            </a:pPr>
            <a:r>
              <a:rPr lang="en-US" sz="3200" dirty="0" smtClean="0"/>
              <a:t>Holiness is Christ in 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50833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Teach my song to rise to You</a:t>
            </a:r>
          </a:p>
          <a:p>
            <a:pPr marL="114300" indent="0" algn="ctr">
              <a:buNone/>
            </a:pPr>
            <a:r>
              <a:rPr lang="en-US" sz="3200" dirty="0" smtClean="0"/>
              <a:t>When temptation comes my way</a:t>
            </a:r>
          </a:p>
          <a:p>
            <a:pPr marL="114300" indent="0" algn="ctr">
              <a:buNone/>
            </a:pPr>
            <a:r>
              <a:rPr lang="en-US" sz="3200" dirty="0" smtClean="0"/>
              <a:t>And when I cannot stand I’ll fall on You</a:t>
            </a:r>
          </a:p>
          <a:p>
            <a:pPr marL="114300" indent="0" algn="ctr">
              <a:buNone/>
            </a:pPr>
            <a:r>
              <a:rPr lang="en-US" sz="3200" dirty="0" smtClean="0"/>
              <a:t>Jesus, You’re my hope and stay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77146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Lord</a:t>
            </a:r>
            <a:r>
              <a:rPr lang="en-US" sz="3200" dirty="0"/>
              <a:t>, I need You, oh I need You</a:t>
            </a:r>
          </a:p>
          <a:p>
            <a:pPr marL="114300" indent="0" algn="ctr">
              <a:buNone/>
            </a:pPr>
            <a:r>
              <a:rPr lang="en-US" sz="3200" dirty="0"/>
              <a:t>Every hour I need You</a:t>
            </a:r>
          </a:p>
          <a:p>
            <a:pPr marL="114300" indent="0" algn="ctr">
              <a:buNone/>
            </a:pPr>
            <a:r>
              <a:rPr lang="en-US" sz="3200" dirty="0"/>
              <a:t>My one defense, my righteousness</a:t>
            </a:r>
          </a:p>
          <a:p>
            <a:pPr marL="114300" indent="0" algn="ctr">
              <a:buNone/>
            </a:pPr>
            <a:r>
              <a:rPr lang="en-US" sz="3200" dirty="0"/>
              <a:t>Oh God, how I need You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110795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You’re my one defense, my righteousness</a:t>
            </a:r>
          </a:p>
          <a:p>
            <a:pPr marL="114300" indent="0" algn="ctr">
              <a:buNone/>
            </a:pPr>
            <a:r>
              <a:rPr lang="en-US" sz="3200" dirty="0" smtClean="0"/>
              <a:t>Oh God, how I need You</a:t>
            </a:r>
          </a:p>
          <a:p>
            <a:pPr marL="114300" indent="0" algn="ctr">
              <a:buNone/>
            </a:pPr>
            <a:r>
              <a:rPr lang="en-US" sz="3200" dirty="0" smtClean="0"/>
              <a:t>My one defense, my righteousness</a:t>
            </a:r>
          </a:p>
          <a:p>
            <a:pPr marL="114300" indent="0" algn="ctr">
              <a:buNone/>
            </a:pPr>
            <a:r>
              <a:rPr lang="en-US" sz="3200" dirty="0" smtClean="0"/>
              <a:t>Oh God, how I need You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286976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TF10001027</Template>
  <TotalTime>103</TotalTime>
  <Words>237</Words>
  <Application>Microsoft Office PowerPoint</Application>
  <PresentationFormat>Custom</PresentationFormat>
  <Paragraphs>57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Feathered</vt:lpstr>
      <vt:lpstr>Adjacency</vt:lpstr>
      <vt:lpstr>Lord, I need You</vt:lpstr>
      <vt:lpstr>Slide 2</vt:lpstr>
      <vt:lpstr>Slide 3</vt:lpstr>
      <vt:lpstr>Slide 4</vt:lpstr>
      <vt:lpstr>Slide 5</vt:lpstr>
      <vt:lpstr>Slide 6</vt:lpstr>
      <vt:lpstr>Slide 7</vt:lpstr>
      <vt:lpstr>Slide 8</vt:lpstr>
      <vt:lpstr>Response: Lord I Need You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FCCCC</dc:creator>
  <cp:lastModifiedBy>LingLing YaoYang</cp:lastModifiedBy>
  <cp:revision>9</cp:revision>
  <dcterms:created xsi:type="dcterms:W3CDTF">2015-09-18T21:25:58Z</dcterms:created>
  <dcterms:modified xsi:type="dcterms:W3CDTF">2017-02-28T02:13:55Z</dcterms:modified>
</cp:coreProperties>
</file>