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7"/>
  </p:notesMasterIdLst>
  <p:sldIdLst>
    <p:sldId id="300" r:id="rId2"/>
    <p:sldId id="301" r:id="rId3"/>
    <p:sldId id="348" r:id="rId4"/>
    <p:sldId id="302" r:id="rId5"/>
    <p:sldId id="349" r:id="rId6"/>
    <p:sldId id="303" r:id="rId7"/>
    <p:sldId id="428" r:id="rId8"/>
    <p:sldId id="305" r:id="rId9"/>
    <p:sldId id="350" r:id="rId10"/>
    <p:sldId id="306" r:id="rId11"/>
    <p:sldId id="351" r:id="rId12"/>
    <p:sldId id="307" r:id="rId13"/>
    <p:sldId id="308" r:id="rId14"/>
    <p:sldId id="352" r:id="rId15"/>
    <p:sldId id="30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0000"/>
    <a:srgbClr val="640000"/>
    <a:srgbClr val="00FF00"/>
    <a:srgbClr val="FF00FF"/>
    <a:srgbClr val="42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4" autoAdjust="0"/>
    <p:restoredTop sz="94660"/>
  </p:normalViewPr>
  <p:slideViewPr>
    <p:cSldViewPr>
      <p:cViewPr>
        <p:scale>
          <a:sx n="60" d="100"/>
          <a:sy n="60" d="100"/>
        </p:scale>
        <p:origin x="-280" y="-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FEE0A-4B40-403C-A401-66EC3175002D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9134F-8A95-413D-A1A5-EB1124EE46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8458200" cy="2286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Lord I Lift Your Name On High</a:t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zh-CN" altLang="en-US" sz="4800" dirty="0" smtClean="0">
                <a:solidFill>
                  <a:schemeClr val="bg1"/>
                </a:solidFill>
              </a:rPr>
              <a:t>主我高举祢的名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962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Lord I lift Your name on high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主我高举祢的名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Lord I love to sing Your praises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主我深爱称颂祢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648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505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I'm so glad You're in my life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我甚欣慰祢爱我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I'm so glad You came to save us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我甚欣慰祢救赎我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239000" y="4648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810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You came from heaven to earth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祢从天上降世间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To show the way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指引我路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47244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1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352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From the earth to the cross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在世间被钉十架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My debt to pay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我罪得赎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7244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1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458200" cy="4648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From the cross to the grave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从十架到坟墓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From the grave to the sky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从坟墓升回天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Lord I lift Your name on high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主我高举祢的名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8768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2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458200" cy="4648200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Instrumental…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8768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2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657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Lord I lift Your name on high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主我高举祢的名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Lord I love to sing Your praises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主我深爱称颂祢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4958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 1 repeat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352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I'm so glad You're in my life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我甚欣慰祢爱我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I'm so glad You came to save us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我甚欣慰祢救赎我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5720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 1 repeat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962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You came from heaven to earth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祢从天上降世间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To show the way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指引我路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7244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1 repeat 1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124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From the earth to the cross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在世间被钉十架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My debt to pay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我罪得赎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44958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1 repeat 1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458200" cy="4343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From the cross to the grave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从十架到坟墓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From the grave to the sky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从坟墓升回天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Lord I lift Your name on high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主我高举祢的名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48006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2 repeat 1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886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You came from heaven to earth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祢从天上降世间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To show the way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指引我路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648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1 repeat 2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458200" cy="3429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From the earth to the cross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在世间被钉十架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My debt to pay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我罪得赎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648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1 repeat 2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458200" cy="4343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From the cross to the grave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从十架到坟墓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From the grave to the sky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从坟墓升回天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Lord I lift Your name on high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主我高举祢的名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15200" y="48768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2 repeat 2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4015</TotalTime>
  <Words>131</Words>
  <Application>Microsoft Office PowerPoint</Application>
  <PresentationFormat>On-screen Show (4:3)</PresentationFormat>
  <Paragraphs>29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Lord I Lift Your Name On High 主我高举祢的名</vt:lpstr>
      <vt:lpstr>Lord I lift Your name on high 主我高举祢的名 Lord I love to sing Your praises 主我深爱称颂祢 </vt:lpstr>
      <vt:lpstr>I'm so glad You're in my life 我甚欣慰祢爱我 I'm so glad You came to save us 我甚欣慰祢救赎我 </vt:lpstr>
      <vt:lpstr>You came from heaven to earth 祢从天上降世间 To show the way 指引我路 </vt:lpstr>
      <vt:lpstr>From the earth to the cross 在世间被钉十架 My debt to pay 我罪得赎</vt:lpstr>
      <vt:lpstr>From the cross to the grave 从十架到坟墓 From the grave to the sky 从坟墓升回天 Lord I lift Your name on high 主我高举祢的名</vt:lpstr>
      <vt:lpstr>Instrumental…</vt:lpstr>
      <vt:lpstr>Lord I lift Your name on high 主我高举祢的名 Lord I love to sing Your praises 主我深爱称颂祢 </vt:lpstr>
      <vt:lpstr>I'm so glad You're in my life 我甚欣慰祢爱我 I'm so glad You came to save us 我甚欣慰祢救赎我</vt:lpstr>
      <vt:lpstr>You came from heaven to earth 祢从天上降世间 To show the way 指引我路 </vt:lpstr>
      <vt:lpstr>From the earth to the cross 在世间被钉十架 My debt to pay 我罪得赎</vt:lpstr>
      <vt:lpstr>From the cross to the grave 从十架到坟墓 From the grave to the sky 从坟墓升回天 Lord I lift Your name on high 主我高举祢的名</vt:lpstr>
      <vt:lpstr>You came from heaven to earth 祢从天上降世间 To show the way 指引我路 </vt:lpstr>
      <vt:lpstr>From the earth to the cross 在世间被钉十架 My debt to pay 我罪得赎</vt:lpstr>
      <vt:lpstr>From the cross to the grave 从十架到坟墓 From the grave to the sky 从坟墓升回天 Lord I lift Your name on high 主我高举祢的名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131</cp:revision>
  <dcterms:created xsi:type="dcterms:W3CDTF">2015-11-20T23:15:23Z</dcterms:created>
  <dcterms:modified xsi:type="dcterms:W3CDTF">2017-02-25T21:09:11Z</dcterms:modified>
</cp:coreProperties>
</file>