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60" r:id="rId2"/>
    <p:sldId id="257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069C06D-4ED8-42C6-905D-CA84CA1B6CB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B385921-A91A-409C-921C-0E0EC1E750EC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 all Past Troubles be Forgot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844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 algn="ctr">
              <a:buNone/>
            </a:pPr>
            <a:r>
              <a:rPr lang="en-US" dirty="0" smtClean="0"/>
              <a:t>We had a merry Christmas</a:t>
            </a:r>
          </a:p>
          <a:p>
            <a:pPr marL="18288" indent="0" algn="ctr">
              <a:buNone/>
            </a:pPr>
            <a:r>
              <a:rPr lang="en-US" dirty="0" smtClean="0"/>
              <a:t>And now we welcome the New Year</a:t>
            </a:r>
          </a:p>
          <a:p>
            <a:pPr marL="18288" indent="0" algn="ctr">
              <a:buNone/>
            </a:pPr>
            <a:r>
              <a:rPr lang="en-US" dirty="0" smtClean="0"/>
              <a:t>We’ll march into this New Year blessed</a:t>
            </a:r>
          </a:p>
          <a:p>
            <a:pPr marL="18288" indent="0" algn="ctr">
              <a:buNone/>
            </a:pPr>
            <a:r>
              <a:rPr lang="en-US" dirty="0" smtClean="0"/>
              <a:t>Ready to fight, and persevere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1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Let all past troubles be forgot</a:t>
            </a:r>
          </a:p>
          <a:p>
            <a:pPr marL="68580" indent="0" algn="ctr">
              <a:buNone/>
            </a:pPr>
            <a:r>
              <a:rPr lang="en-US" dirty="0" smtClean="0"/>
              <a:t>But remember friends so dear</a:t>
            </a:r>
          </a:p>
          <a:p>
            <a:pPr marL="68580" indent="0" algn="ctr">
              <a:buNone/>
            </a:pPr>
            <a:r>
              <a:rPr lang="en-US" dirty="0" smtClean="0"/>
              <a:t>Let’s praise and thank our God forever</a:t>
            </a:r>
          </a:p>
          <a:p>
            <a:pPr marL="68580" indent="0" algn="ctr">
              <a:buNone/>
            </a:pPr>
            <a:r>
              <a:rPr lang="en-US" dirty="0" smtClean="0"/>
              <a:t>And rejoice in this New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90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Yes, I have sinned and made mistakes</a:t>
            </a:r>
          </a:p>
          <a:p>
            <a:pPr marL="68580" indent="0" algn="ctr">
              <a:buNone/>
            </a:pPr>
            <a:r>
              <a:rPr lang="en-US" dirty="0" smtClean="0"/>
              <a:t>And even so have you</a:t>
            </a:r>
          </a:p>
          <a:p>
            <a:pPr marL="68580" indent="0" algn="ctr">
              <a:buNone/>
            </a:pPr>
            <a:r>
              <a:rPr lang="en-US" dirty="0" smtClean="0"/>
              <a:t>But God forgave us and washed us clean</a:t>
            </a:r>
          </a:p>
          <a:p>
            <a:pPr marL="68580" indent="0" algn="ctr">
              <a:buNone/>
            </a:pPr>
            <a:r>
              <a:rPr lang="en-US" dirty="0" smtClean="0"/>
              <a:t>And made us all brand new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89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I’m happy for this New Year</a:t>
            </a:r>
          </a:p>
          <a:p>
            <a:pPr marL="68580" indent="0" algn="ctr">
              <a:buNone/>
            </a:pPr>
            <a:r>
              <a:rPr lang="en-US" dirty="0" smtClean="0"/>
              <a:t>But I’ll be happier still</a:t>
            </a:r>
          </a:p>
          <a:p>
            <a:pPr marL="68580" indent="0" algn="ctr">
              <a:buNone/>
            </a:pPr>
            <a:r>
              <a:rPr lang="en-US" dirty="0" smtClean="0"/>
              <a:t>When Jesus Christ comes back to earth</a:t>
            </a:r>
          </a:p>
          <a:p>
            <a:pPr marL="68580" indent="0" algn="ctr">
              <a:buNone/>
            </a:pPr>
            <a:r>
              <a:rPr lang="en-US" dirty="0" smtClean="0"/>
              <a:t>According to His will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82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/>
              <a:t>Let all past troubles be forgot</a:t>
            </a:r>
          </a:p>
          <a:p>
            <a:pPr marL="68580" indent="0" algn="ctr">
              <a:buNone/>
            </a:pPr>
            <a:r>
              <a:rPr lang="en-US" dirty="0"/>
              <a:t>But remember friends so dear</a:t>
            </a:r>
          </a:p>
          <a:p>
            <a:pPr marL="68580" indent="0" algn="ctr">
              <a:buNone/>
            </a:pPr>
            <a:r>
              <a:rPr lang="en-US" dirty="0"/>
              <a:t>Let’s praise and thank our God forever</a:t>
            </a:r>
          </a:p>
          <a:p>
            <a:pPr marL="68580" indent="0" algn="ctr">
              <a:buNone/>
            </a:pPr>
            <a:r>
              <a:rPr lang="en-US" dirty="0"/>
              <a:t>And rejoice in this New Year</a:t>
            </a:r>
          </a:p>
          <a:p>
            <a:pPr marL="6858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56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Jesus died for me, my friend</a:t>
            </a:r>
          </a:p>
          <a:p>
            <a:pPr marL="68580" indent="0" algn="ctr">
              <a:buNone/>
            </a:pPr>
            <a:r>
              <a:rPr lang="en-US" dirty="0" smtClean="0"/>
              <a:t>And Jesus died for you</a:t>
            </a:r>
          </a:p>
          <a:p>
            <a:pPr marL="68580" indent="0" algn="ctr">
              <a:buNone/>
            </a:pPr>
            <a:r>
              <a:rPr lang="en-US" dirty="0" smtClean="0"/>
              <a:t>He saved me from the pits of hell</a:t>
            </a:r>
          </a:p>
          <a:p>
            <a:pPr marL="68580" indent="0" algn="ctr">
              <a:buNone/>
            </a:pPr>
            <a:r>
              <a:rPr lang="en-US" dirty="0" smtClean="0"/>
              <a:t>And He can save you too.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251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/>
              <a:t>Let all past troubles be forgot</a:t>
            </a:r>
          </a:p>
          <a:p>
            <a:pPr marL="68580" indent="0" algn="ctr">
              <a:buNone/>
            </a:pPr>
            <a:r>
              <a:rPr lang="en-US" dirty="0"/>
              <a:t>But remember friends so dear</a:t>
            </a:r>
          </a:p>
          <a:p>
            <a:pPr marL="68580" indent="0" algn="ctr">
              <a:buNone/>
            </a:pPr>
            <a:r>
              <a:rPr lang="en-US" dirty="0"/>
              <a:t>Let’s praise and thank our God forever</a:t>
            </a:r>
          </a:p>
          <a:p>
            <a:pPr marL="68580" indent="0" algn="ctr">
              <a:buNone/>
            </a:pPr>
            <a:r>
              <a:rPr lang="en-US" dirty="0"/>
              <a:t>And rejoice in this New Year</a:t>
            </a:r>
          </a:p>
          <a:p>
            <a:pPr marL="68580" indent="0" algn="ctr">
              <a:buNone/>
            </a:pPr>
            <a:endParaRPr lang="en-US" dirty="0" smtClean="0"/>
          </a:p>
          <a:p>
            <a:pPr marL="6858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999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574</TotalTime>
  <Words>179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Let all Past Troubles be Forgot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1/2/15</dc:title>
  <dc:creator>CISS</dc:creator>
  <cp:lastModifiedBy>LingLing YaoYang</cp:lastModifiedBy>
  <cp:revision>17</cp:revision>
  <dcterms:created xsi:type="dcterms:W3CDTF">2016-01-02T22:10:26Z</dcterms:created>
  <dcterms:modified xsi:type="dcterms:W3CDTF">2017-02-28T01:30:55Z</dcterms:modified>
</cp:coreProperties>
</file>