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48" y="-2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75309-3313-45B3-A7CE-342991221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94CF5-C683-4C9C-981F-277ECD06E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F9EC6-5CCC-4BD6-A857-08F4589BD7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BF9D7-E5B2-4DDF-9AD1-7642DFBB7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CCE54-A4FF-4494-BBE8-399FA760F1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F5DC8-F405-49C0-B64B-22E84C42C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9FEA2-FEEE-43E4-B467-9E3AE0287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FC9E7-8EC2-44C3-86B7-8F7CC8FD1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C59C3-EE4D-45A2-9FDB-672F28B73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199CA-F122-43E6-83C8-1330C0720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FEDA2-2770-463B-97BB-B5609C0F9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9088188-7202-4A4D-9671-3AFA45C11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Lead Me to the Cross</a:t>
            </a:r>
          </a:p>
        </p:txBody>
      </p:sp>
      <p:sp>
        <p:nvSpPr>
          <p:cNvPr id="3077" name="Rectangle 5"/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Hillsong United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Savior I come</a:t>
            </a:r>
            <a:br>
              <a:rPr lang="en-US" smtClean="0"/>
            </a:br>
            <a:r>
              <a:rPr lang="en-US" smtClean="0"/>
              <a:t>Quiet my soul remember</a:t>
            </a:r>
            <a:br>
              <a:rPr lang="en-US" smtClean="0"/>
            </a:br>
            <a:r>
              <a:rPr lang="en-US" smtClean="0"/>
              <a:t>Redemption's hill</a:t>
            </a:r>
            <a:br>
              <a:rPr lang="en-US" smtClean="0"/>
            </a:br>
            <a:r>
              <a:rPr lang="en-US" smtClean="0"/>
              <a:t>Where Your blood was spilled</a:t>
            </a:r>
            <a:br>
              <a:rPr lang="en-US" smtClean="0"/>
            </a:br>
            <a:r>
              <a:rPr lang="en-US" smtClean="0"/>
              <a:t>For my ransom</a:t>
            </a:r>
            <a:br>
              <a:rPr lang="en-US" smtClean="0"/>
            </a:br>
            <a:r>
              <a:rPr lang="en-US" smtClean="0"/>
              <a:t>Everything I once held dear</a:t>
            </a:r>
            <a:br>
              <a:rPr lang="en-US" smtClean="0"/>
            </a:br>
            <a:r>
              <a:rPr lang="en-US" smtClean="0"/>
              <a:t>I count it all as lost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Lead me to the cross</a:t>
            </a:r>
            <a:br>
              <a:rPr lang="en-US" smtClean="0"/>
            </a:br>
            <a:r>
              <a:rPr lang="en-US" smtClean="0"/>
              <a:t>Where Your love poured out</a:t>
            </a:r>
            <a:br>
              <a:rPr lang="en-US" smtClean="0"/>
            </a:br>
            <a:r>
              <a:rPr lang="en-US" smtClean="0"/>
              <a:t>Bring me to my knees</a:t>
            </a:r>
            <a:br>
              <a:rPr lang="en-US" smtClean="0"/>
            </a:br>
            <a:r>
              <a:rPr lang="en-US" smtClean="0"/>
              <a:t>Lord I lay me down</a:t>
            </a:r>
            <a:br>
              <a:rPr lang="en-US" smtClean="0"/>
            </a:br>
            <a:r>
              <a:rPr lang="en-US" smtClean="0"/>
              <a:t>Rid me of myself</a:t>
            </a:r>
            <a:br>
              <a:rPr lang="en-US" smtClean="0"/>
            </a:br>
            <a:r>
              <a:rPr lang="en-US" smtClean="0"/>
              <a:t>I belong to You</a:t>
            </a:r>
            <a:br>
              <a:rPr lang="en-US" smtClean="0"/>
            </a:br>
            <a:r>
              <a:rPr lang="en-US" smtClean="0"/>
              <a:t>Lead me, lead me to the cross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You were as I</a:t>
            </a:r>
            <a:br>
              <a:rPr lang="en-US" smtClean="0"/>
            </a:br>
            <a:r>
              <a:rPr lang="en-US" smtClean="0"/>
              <a:t>Tempted and trialed</a:t>
            </a:r>
            <a:br>
              <a:rPr lang="en-US" smtClean="0"/>
            </a:br>
            <a:r>
              <a:rPr lang="en-US" smtClean="0"/>
              <a:t>Human</a:t>
            </a:r>
            <a:br>
              <a:rPr lang="en-US" smtClean="0"/>
            </a:br>
            <a:r>
              <a:rPr lang="en-US" smtClean="0"/>
              <a:t>The word became flesh</a:t>
            </a:r>
            <a:br>
              <a:rPr lang="en-US" smtClean="0"/>
            </a:br>
            <a:r>
              <a:rPr lang="en-US" smtClean="0"/>
              <a:t>Bore my sin and death</a:t>
            </a:r>
            <a:br>
              <a:rPr lang="en-US" smtClean="0"/>
            </a:br>
            <a:r>
              <a:rPr lang="en-US" smtClean="0"/>
              <a:t>Now you're risen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Everything I once held dear</a:t>
            </a:r>
            <a:br>
              <a:rPr lang="en-US" smtClean="0"/>
            </a:br>
            <a:r>
              <a:rPr lang="en-US" smtClean="0"/>
              <a:t>I count it all as lost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Lead me to the cross</a:t>
            </a:r>
            <a:br>
              <a:rPr lang="en-US" smtClean="0"/>
            </a:br>
            <a:r>
              <a:rPr lang="en-US" smtClean="0"/>
              <a:t>Where Your love poured out</a:t>
            </a:r>
            <a:br>
              <a:rPr lang="en-US" smtClean="0"/>
            </a:br>
            <a:r>
              <a:rPr lang="en-US" smtClean="0"/>
              <a:t>Bring me to my knees</a:t>
            </a:r>
            <a:br>
              <a:rPr lang="en-US" smtClean="0"/>
            </a:br>
            <a:r>
              <a:rPr lang="en-US" smtClean="0"/>
              <a:t>Lord I lay me down</a:t>
            </a:r>
            <a:br>
              <a:rPr lang="en-US" smtClean="0"/>
            </a:br>
            <a:r>
              <a:rPr lang="en-US" smtClean="0"/>
              <a:t>Rid me of myself</a:t>
            </a:r>
            <a:br>
              <a:rPr lang="en-US" smtClean="0"/>
            </a:br>
            <a:r>
              <a:rPr lang="en-US" smtClean="0"/>
              <a:t>I belong to You</a:t>
            </a:r>
            <a:br>
              <a:rPr lang="en-US" smtClean="0"/>
            </a:br>
            <a:r>
              <a:rPr lang="en-US" smtClean="0"/>
              <a:t>Lead me, lead me to the cross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You were as I</a:t>
            </a:r>
            <a:br>
              <a:rPr lang="en-US" smtClean="0"/>
            </a:br>
            <a:r>
              <a:rPr lang="en-US" smtClean="0"/>
              <a:t>Tempted and trialed</a:t>
            </a:r>
            <a:br>
              <a:rPr lang="en-US" smtClean="0"/>
            </a:br>
            <a:r>
              <a:rPr lang="en-US" smtClean="0"/>
              <a:t>Human</a:t>
            </a:r>
            <a:br>
              <a:rPr lang="en-US" smtClean="0"/>
            </a:br>
            <a:r>
              <a:rPr lang="en-US" smtClean="0"/>
              <a:t>The word became flesh</a:t>
            </a:r>
            <a:br>
              <a:rPr lang="en-US" smtClean="0"/>
            </a:br>
            <a:r>
              <a:rPr lang="en-US" smtClean="0"/>
              <a:t>Bore my sin and death</a:t>
            </a:r>
            <a:br>
              <a:rPr lang="en-US" smtClean="0"/>
            </a:br>
            <a:r>
              <a:rPr lang="en-US" smtClean="0"/>
              <a:t>Now you're risen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Everything I once held dear</a:t>
            </a:r>
            <a:br>
              <a:rPr lang="en-US" smtClean="0"/>
            </a:br>
            <a:r>
              <a:rPr lang="en-US" smtClean="0"/>
              <a:t>I count it all as lost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Lead me to the cross</a:t>
            </a:r>
            <a:br>
              <a:rPr lang="en-US" smtClean="0"/>
            </a:br>
            <a:r>
              <a:rPr lang="en-US" smtClean="0"/>
              <a:t>Where Your love poured out</a:t>
            </a:r>
            <a:br>
              <a:rPr lang="en-US" smtClean="0"/>
            </a:br>
            <a:r>
              <a:rPr lang="en-US" smtClean="0"/>
              <a:t>Bring me to my knees</a:t>
            </a:r>
            <a:br>
              <a:rPr lang="en-US" smtClean="0"/>
            </a:br>
            <a:r>
              <a:rPr lang="en-US" smtClean="0"/>
              <a:t>Lord I lay me down</a:t>
            </a:r>
            <a:br>
              <a:rPr lang="en-US" smtClean="0"/>
            </a:br>
            <a:r>
              <a:rPr lang="en-US" smtClean="0"/>
              <a:t>Rid me of myself</a:t>
            </a:r>
            <a:br>
              <a:rPr lang="en-US" smtClean="0"/>
            </a:br>
            <a:r>
              <a:rPr lang="en-US" smtClean="0"/>
              <a:t>I belong to You</a:t>
            </a:r>
            <a:br>
              <a:rPr lang="en-US" smtClean="0"/>
            </a:br>
            <a:r>
              <a:rPr lang="en-US" smtClean="0"/>
              <a:t>Lead me, lead me to the cross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To your heart</a:t>
            </a:r>
            <a:br>
              <a:rPr lang="en-US" smtClean="0"/>
            </a:br>
            <a:r>
              <a:rPr lang="en-US" smtClean="0"/>
              <a:t>To your heart</a:t>
            </a:r>
            <a:br>
              <a:rPr lang="en-US" smtClean="0"/>
            </a:br>
            <a:r>
              <a:rPr lang="en-US" smtClean="0"/>
              <a:t>Lead me to your heart</a:t>
            </a:r>
            <a:br>
              <a:rPr lang="en-US" smtClean="0"/>
            </a:br>
            <a:r>
              <a:rPr lang="en-US" smtClean="0"/>
              <a:t>Lead me to your heart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Lead me to the cross</a:t>
            </a:r>
            <a:br>
              <a:rPr lang="en-US" smtClean="0"/>
            </a:br>
            <a:r>
              <a:rPr lang="en-US" smtClean="0"/>
              <a:t>Where Your love poured out</a:t>
            </a:r>
            <a:br>
              <a:rPr lang="en-US" smtClean="0"/>
            </a:br>
            <a:r>
              <a:rPr lang="en-US" smtClean="0"/>
              <a:t>Bring me to my knees</a:t>
            </a:r>
            <a:br>
              <a:rPr lang="en-US" smtClean="0"/>
            </a:br>
            <a:r>
              <a:rPr lang="en-US" smtClean="0"/>
              <a:t>Lord I lay me down</a:t>
            </a:r>
            <a:br>
              <a:rPr lang="en-US" smtClean="0"/>
            </a:br>
            <a:r>
              <a:rPr lang="en-US" smtClean="0"/>
              <a:t>Rid me of myself</a:t>
            </a:r>
            <a:br>
              <a:rPr lang="en-US" smtClean="0"/>
            </a:br>
            <a:r>
              <a:rPr lang="en-US" smtClean="0"/>
              <a:t>I belong to You</a:t>
            </a:r>
            <a:br>
              <a:rPr lang="en-US" smtClean="0"/>
            </a:br>
            <a:r>
              <a:rPr lang="en-US" smtClean="0"/>
              <a:t>Lead me, lead me to the cross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66</TotalTime>
  <Words>41</Words>
  <Application>Microsoft Office PowerPoint</Application>
  <PresentationFormat>On-screen Show (4:3)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Wingdings</vt:lpstr>
      <vt:lpstr>Calibri</vt:lpstr>
      <vt:lpstr>Clouds</vt:lpstr>
      <vt:lpstr>Lead Me to the Cross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12/22/13</dc:title>
  <dc:creator>Conway</dc:creator>
  <cp:lastModifiedBy>LingLing YaoYang</cp:lastModifiedBy>
  <cp:revision>4</cp:revision>
  <dcterms:created xsi:type="dcterms:W3CDTF">2013-12-21T22:55:42Z</dcterms:created>
  <dcterms:modified xsi:type="dcterms:W3CDTF">2017-02-26T23:45:49Z</dcterms:modified>
</cp:coreProperties>
</file>