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3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1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矩形 38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矩形 39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矩形 40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矩形 41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矩形 55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矩形 64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矩形 65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矩形 66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15" name="日期占位符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87BE594-B86E-4C45-A9B1-A361E7A97F15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16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灯片编号占位符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FB30923-316C-4A60-A948-D0B978CDEE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0423F-8078-4327-B8FE-1C082696A528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73667-9EB9-4C5B-A258-195F2DDB77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1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任意多边形 1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任意多边形 12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任意多边形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任意多边形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任意多边形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任意多边形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任意多边形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任意多边形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任意多边形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任意多边形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任意多边形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任意多边形 24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7" name="任意多边形 25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任意多边形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矩形 6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矩形 7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矩形 8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矩形 9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矩形 10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矩形 11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2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ABBD291-B358-4D54-B35D-E68C58A5C36A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2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0795CC0-2FC2-4CBA-89D1-320F3DD7C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3EADD16-61F7-4A39-A59E-DC57A087266A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CE954B9-0DB7-4E90-9BAF-7D1144CA71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4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矩形 15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矩形 16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矩形 17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矩形 18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矩形 19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矩形 20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矩形 21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矩形 28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矩形 29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2282F22-B152-4BBB-89C3-B8978FAFD212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1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F3646FD-FFC9-41DD-83AF-207D73C5F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A6589-BF23-4031-9C43-5C1DBF85F6A9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AA87B-5872-461A-B4E2-83D795A51A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4767CCD-4D86-4180-B113-914535A2EB04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AF7A4AD-0B2F-4589-B8EB-D47D609FF6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DB84C-F127-4B8F-8C26-5C2CBFFA4777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7F8A0-9E9A-4C5A-90FC-9BB59DCB1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直接连接符 8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组合 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直接连接符 14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15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16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3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直接连接符 10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1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2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7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直接连接符 18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9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20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9" name="日期占位符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B7FD09B-1B33-4C85-A20D-0FBF3332A436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20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9E91428-7C47-48B2-9BB1-53BF112CB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4EC6B-3F40-4F48-81FD-90F2B9EF44CB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DA4C2-2A55-4852-91DD-2AD1866BB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CBC9F-8D02-4C6B-8743-A80786582657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7DC19-F6C9-46C4-948F-26306E1012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矩形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矩形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矩形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矩形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矩形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矩形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矩形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1036" name="文本占位符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EF13F6E-3187-441F-9775-27422C583422}" type="datetimeFigureOut">
              <a:rPr lang="en-US"/>
              <a:pPr>
                <a:defRPr/>
              </a:pPr>
              <a:t>2/28/2017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545D39C-72C5-4699-A129-0AE475894A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7" r:id="rId1"/>
    <p:sldLayoutId id="2147483712" r:id="rId2"/>
    <p:sldLayoutId id="2147483718" r:id="rId3"/>
    <p:sldLayoutId id="2147483719" r:id="rId4"/>
    <p:sldLayoutId id="2147483720" r:id="rId5"/>
    <p:sldLayoutId id="2147483713" r:id="rId6"/>
    <p:sldLayoutId id="2147483721" r:id="rId7"/>
    <p:sldLayoutId id="2147483714" r:id="rId8"/>
    <p:sldLayoutId id="2147483722" r:id="rId9"/>
    <p:sldLayoutId id="2147483715" r:id="rId10"/>
    <p:sldLayoutId id="214748371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Knowing You 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85000" lnSpcReduction="20000"/>
          </a:bodyPr>
          <a:lstStyle/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All I once held dear,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Built my life upon,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All this world reveres and wars to own;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All I once thought gain I have counted loss,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Spent and worthless now compared to this.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(chorus) Knowing you, Jesus!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Knowing you,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There is no greater thing.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You’re my all,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/>
              <a:t>Y</a:t>
            </a:r>
            <a:r>
              <a:rPr lang="en-US" dirty="0" smtClean="0"/>
              <a:t>ou’re the best,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/>
              <a:t>Y</a:t>
            </a:r>
            <a:r>
              <a:rPr lang="en-US" dirty="0" smtClean="0"/>
              <a:t>ou’re my joy,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/>
              <a:t>M</a:t>
            </a:r>
            <a:r>
              <a:rPr lang="en-US" dirty="0" smtClean="0"/>
              <a:t>y righteousness,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And I love you, Lord!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943600"/>
          </a:xfrm>
        </p:spPr>
        <p:txBody>
          <a:bodyPr>
            <a:normAutofit fontScale="92500" lnSpcReduction="10000"/>
          </a:bodyPr>
          <a:lstStyle/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Now my heart’s desire is to know you more,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To be found in you and known as yours;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To posses by faith what I could not earn,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All surpassing gift of righteousness.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Knowing you, Jesus!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knowing you,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There is no greater thing.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You’re my all,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/>
              <a:t>Y</a:t>
            </a:r>
            <a:r>
              <a:rPr lang="en-US" dirty="0" smtClean="0"/>
              <a:t>ou’re the best,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/>
              <a:t>Y</a:t>
            </a:r>
            <a:r>
              <a:rPr lang="en-US" dirty="0" smtClean="0"/>
              <a:t>ou’re my joy,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My righteousness,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And I love you, Lord!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92500" lnSpcReduction="20000"/>
          </a:bodyPr>
          <a:lstStyle/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Oh to know the power of your risen life,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And to know you in your sufferings;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To become like you in your death, my Lord,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So with you to live and never die.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Knowing you, Jesus!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Knowing you,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There is no greater thing.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You’re my all,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You’re the best,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You’re my joy, 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My righteousness,</a:t>
            </a:r>
          </a:p>
          <a:p>
            <a:pPr marL="41148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And I love you, Lord!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dirty="0" smtClean="0"/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穿越">
  <a:themeElements>
    <a:clrScheme name="穿越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穿越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穿越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177</TotalTime>
  <Words>225</Words>
  <Application>Microsoft Office PowerPoint</Application>
  <PresentationFormat>On-screen Show (4:3)</PresentationFormat>
  <Paragraphs>38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Consolas</vt:lpstr>
      <vt:lpstr>Corbel</vt:lpstr>
      <vt:lpstr>Wingdings</vt:lpstr>
      <vt:lpstr>Wingdings 2</vt:lpstr>
      <vt:lpstr>Wingdings 3</vt:lpstr>
      <vt:lpstr>Calibri</vt:lpstr>
      <vt:lpstr>穿越</vt:lpstr>
      <vt:lpstr>Knowing You </vt:lpstr>
      <vt:lpstr>Slide 2</vt:lpstr>
      <vt:lpstr>Slide 3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Come!  Worship our Almighty God</dc:title>
  <dc:creator>Chelsea</dc:creator>
  <cp:lastModifiedBy>LingLing YaoYang</cp:lastModifiedBy>
  <cp:revision>21</cp:revision>
  <dcterms:created xsi:type="dcterms:W3CDTF">2011-09-08T22:26:10Z</dcterms:created>
  <dcterms:modified xsi:type="dcterms:W3CDTF">2017-03-01T02:23:24Z</dcterms:modified>
</cp:coreProperties>
</file>