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84F59-B04E-4F4B-BFA2-1390F77A1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65C52-94EB-46B7-8DB0-F56959B00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FD223-65B5-4578-9DE9-AB4032F37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F1936-BC15-49CC-A9BE-E21D65A3A9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DDD0E-8C92-4A54-9E2F-281E47C95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FD041-9712-462F-94AF-7AB17DE983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3058B-E7E3-4E01-879F-E75C21D9C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A24D5-7229-424C-A787-68D3A3EE3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2E330-6CF9-44D2-A80E-BEB598573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E7B99-AA7D-459E-A5A6-30F556ADCF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22848-6A8D-4408-952E-E3A95C6D39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B1B97F9B-6587-42AF-803C-F2B80F51A3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King of Heaven 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Paul Baloche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Jesus, let Your kingdom come here, let Your will be done here in us. </a:t>
            </a:r>
            <a:br>
              <a:rPr lang="en-US" smtClean="0"/>
            </a:br>
            <a:r>
              <a:rPr lang="en-US" smtClean="0"/>
              <a:t>Jesus, there is no one greater, </a:t>
            </a:r>
            <a:br>
              <a:rPr lang="en-US" smtClean="0"/>
            </a:br>
            <a:r>
              <a:rPr lang="en-US" smtClean="0"/>
              <a:t>You alone are Savior, show the world Your love.</a:t>
            </a:r>
            <a:br>
              <a:rPr lang="en-US" smtClean="0"/>
            </a:b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King of heaven come down, King of heaven come now, 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Let your glory reign shining light the day, </a:t>
            </a:r>
            <a:br>
              <a:rPr lang="en-US" smtClean="0"/>
            </a:br>
            <a:r>
              <a:rPr lang="en-US" smtClean="0"/>
              <a:t>King of heaven come. </a:t>
            </a:r>
            <a:br>
              <a:rPr lang="en-US" smtClean="0"/>
            </a:br>
            <a:r>
              <a:rPr lang="en-US" smtClean="0"/>
              <a:t>King of heaven rise up, who can stand against us. </a:t>
            </a:r>
            <a:br>
              <a:rPr lang="en-US" smtClean="0"/>
            </a:br>
            <a:r>
              <a:rPr lang="en-US" smtClean="0"/>
              <a:t>You are strong to save in Your mighty name,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King of heaven come.</a:t>
            </a:r>
            <a:br>
              <a:rPr lang="en-US" smtClean="0"/>
            </a:b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We are children of Your mercy, rescued for Your glory, </a:t>
            </a:r>
            <a:br>
              <a:rPr lang="en-US" smtClean="0"/>
            </a:br>
            <a:r>
              <a:rPr lang="en-US" smtClean="0"/>
              <a:t>We cry, Jesus set our hearts towards You; </a:t>
            </a:r>
            <a:br>
              <a:rPr lang="en-US" smtClean="0"/>
            </a:br>
            <a:r>
              <a:rPr lang="en-US" smtClean="0"/>
              <a:t>Every eye would see You lifted high.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mtClean="0"/>
              <a:t>King of heaven come down, King of heaven come now, </a:t>
            </a:r>
            <a:br>
              <a:rPr lang="en-US" smtClean="0"/>
            </a:br>
            <a:r>
              <a:rPr lang="en-US" smtClean="0"/>
              <a:t>Let Your glory reign shining light the day, </a:t>
            </a:r>
            <a:br>
              <a:rPr lang="en-US" smtClean="0"/>
            </a:br>
            <a:r>
              <a:rPr lang="en-US" smtClean="0"/>
              <a:t>King of heaven come. </a:t>
            </a:r>
            <a:br>
              <a:rPr lang="en-US" smtClean="0"/>
            </a:br>
            <a:r>
              <a:rPr lang="en-US" smtClean="0"/>
              <a:t>King of heaven rise up, who can stand against us. </a:t>
            </a:r>
            <a:br>
              <a:rPr lang="en-US" smtClean="0"/>
            </a:br>
            <a:r>
              <a:rPr lang="en-US" smtClean="0"/>
              <a:t>You are strong to save in Your mighty name, </a:t>
            </a:r>
            <a:br>
              <a:rPr lang="en-US" smtClean="0"/>
            </a:br>
            <a:r>
              <a:rPr lang="en-US" smtClean="0"/>
              <a:t>King Of heaven come.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Oooh ooooh oooh</a:t>
            </a:r>
            <a:br>
              <a:rPr lang="en-US" smtClean="0"/>
            </a:br>
            <a:r>
              <a:rPr lang="en-US" smtClean="0"/>
              <a:t>(x2)</a:t>
            </a:r>
          </a:p>
          <a:p>
            <a:pPr algn="ctr" eaLnBrk="1" hangingPunct="1">
              <a:buFontTx/>
              <a:buNone/>
              <a:defRPr/>
            </a:pPr>
            <a:r>
              <a:rPr lang="en-US" smtClean="0"/>
              <a:t>King of heaven come.. (x4)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2800" smtClean="0"/>
              <a:t>King of heaven come down, King of heaven come now, </a:t>
            </a:r>
            <a:br>
              <a:rPr lang="en-US" sz="2800" smtClean="0"/>
            </a:br>
            <a:r>
              <a:rPr lang="en-US" sz="2800" smtClean="0"/>
              <a:t>Let Your glory reign, shining light the day, </a:t>
            </a:r>
            <a:br>
              <a:rPr lang="en-US" sz="2800" smtClean="0"/>
            </a:br>
            <a:r>
              <a:rPr lang="en-US" sz="2800" smtClean="0"/>
              <a:t>King of heaven come</a:t>
            </a:r>
            <a:br>
              <a:rPr lang="en-US" sz="2800" smtClean="0"/>
            </a:br>
            <a:r>
              <a:rPr lang="en-US" sz="2800" smtClean="0"/>
              <a:t>King of heaven rise up, who can stand against us </a:t>
            </a:r>
            <a:br>
              <a:rPr lang="en-US" sz="2800" smtClean="0"/>
            </a:br>
            <a:r>
              <a:rPr lang="en-US" sz="2800" smtClean="0"/>
              <a:t>You are strong to save in Your mighty name, </a:t>
            </a:r>
            <a:br>
              <a:rPr lang="en-US" sz="2800" smtClean="0"/>
            </a:br>
            <a:r>
              <a:rPr lang="en-US" sz="2800" smtClean="0"/>
              <a:t>King of heaven com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King of heaven come... (x4)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mtClean="0"/>
              <a:t>King of heaven come down, King of heaven come now, </a:t>
            </a:r>
            <a:br>
              <a:rPr lang="en-US" smtClean="0"/>
            </a:br>
            <a:r>
              <a:rPr lang="en-US" smtClean="0"/>
              <a:t>Let Your glory reign, shining light the day, </a:t>
            </a:r>
            <a:br>
              <a:rPr lang="en-US" smtClean="0"/>
            </a:br>
            <a:r>
              <a:rPr lang="en-US" smtClean="0"/>
              <a:t>King of heaven come.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63</TotalTime>
  <Words>90</Words>
  <Application>Microsoft Office PowerPoint</Application>
  <PresentationFormat>On-screen Show (4:3)</PresentationFormat>
  <Paragraphs>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Tahoma</vt:lpstr>
      <vt:lpstr>Arial</vt:lpstr>
      <vt:lpstr>Wingdings</vt:lpstr>
      <vt:lpstr>Calibri</vt:lpstr>
      <vt:lpstr>Ocean</vt:lpstr>
      <vt:lpstr>King of Heaven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 3/9/14</dc:title>
  <dc:creator>Qing Cui</dc:creator>
  <cp:lastModifiedBy>LingLing YaoYang</cp:lastModifiedBy>
  <cp:revision>6</cp:revision>
  <dcterms:created xsi:type="dcterms:W3CDTF">2014-03-08T23:43:35Z</dcterms:created>
  <dcterms:modified xsi:type="dcterms:W3CDTF">2017-02-26T22:00:30Z</dcterms:modified>
</cp:coreProperties>
</file>