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299" r:id="rId3"/>
    <p:sldId id="300" r:id="rId4"/>
    <p:sldId id="301" r:id="rId5"/>
    <p:sldId id="302" r:id="rId6"/>
    <p:sldId id="303" r:id="rId7"/>
    <p:sldId id="30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2" autoAdjust="0"/>
    <p:restoredTop sz="94638" autoAdjust="0"/>
  </p:normalViewPr>
  <p:slideViewPr>
    <p:cSldViewPr>
      <p:cViewPr varScale="1">
        <p:scale>
          <a:sx n="66" d="100"/>
          <a:sy n="66" d="100"/>
        </p:scale>
        <p:origin x="-16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49962"/>
          </a:xfrm>
        </p:spPr>
        <p:txBody>
          <a:bodyPr>
            <a:normAutofit/>
          </a:bodyPr>
          <a:lstStyle/>
          <a:p>
            <a:pPr algn="l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OY</a:t>
            </a:r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W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ORLD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Joy to the world,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 Lord has come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mtClean="0">
                <a:solidFill>
                  <a:schemeClr val="bg1"/>
                </a:solidFill>
              </a:rPr>
              <a:t/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mtClean="0">
                <a:solidFill>
                  <a:schemeClr val="bg1"/>
                </a:solidFill>
              </a:rPr>
              <a:t>Let and </a:t>
            </a:r>
            <a:r>
              <a:rPr lang="en-US" dirty="0" smtClean="0">
                <a:solidFill>
                  <a:schemeClr val="bg1"/>
                </a:solidFill>
              </a:rPr>
              <a:t>earth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receive her King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Let every heart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prepare Him room,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heaven and nature sing,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heaven and nature sing,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heaven, and heaven and nature sing!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Joy to the world!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 Savior reigns,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Let men, their songs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employ!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While fields and floods,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rocks, hills, and plains repeat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 sounding joy!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Repeat the sounding joy,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repeat, repeat the sounding joy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He rules the world,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with truth and grace,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makes the nations prove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 glories of His righteousness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And wonders of His love,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wonders of His love,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wonders, wonders of His love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33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JOY TO THE WORLD</vt:lpstr>
      <vt:lpstr>Joy to the world, The Lord has come  Let and earth receive her King</vt:lpstr>
      <vt:lpstr>Let every heart  prepare Him room,  and heaven and nature sing, and heaven and nature sing, and heaven, and heaven and nature sing!</vt:lpstr>
      <vt:lpstr>Joy to the world! The Savior reigns,  Let men, their songs employ!</vt:lpstr>
      <vt:lpstr>While fields and floods, rocks, hills, and plains repeat the sounding joy! Repeat the sounding joy, repeat, repeat the sounding joy</vt:lpstr>
      <vt:lpstr>He rules the world, with truth and grace,  and makes the nations prove the glories of His righteousness</vt:lpstr>
      <vt:lpstr>And wonders of His love, and wonders of His love, and wonders, wonders of His love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12.18.15</dc:title>
  <dc:creator>Nathan</dc:creator>
  <cp:lastModifiedBy>LingLing YaoYang</cp:lastModifiedBy>
  <cp:revision>33</cp:revision>
  <dcterms:created xsi:type="dcterms:W3CDTF">2015-12-19T00:43:28Z</dcterms:created>
  <dcterms:modified xsi:type="dcterms:W3CDTF">2017-02-27T01:43:53Z</dcterms:modified>
</cp:coreProperties>
</file>