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9"/>
  </p:notesMasterIdLst>
  <p:sldIdLst>
    <p:sldId id="258" r:id="rId2"/>
    <p:sldId id="257" r:id="rId3"/>
    <p:sldId id="259" r:id="rId4"/>
    <p:sldId id="260" r:id="rId5"/>
    <p:sldId id="261" r:id="rId6"/>
    <p:sldId id="287" r:id="rId7"/>
    <p:sldId id="288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224" y="-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5BAD06-FBE2-4EC9-AD90-A0E053374137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C05562-D8AE-4BB5-973E-B30A5A1C80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05858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A65E99E-BE56-4FF4-8A2D-996C12D320C0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1091AD7-2369-4787-B6BC-92191E1BD4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65E99E-BE56-4FF4-8A2D-996C12D320C0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091AD7-2369-4787-B6BC-92191E1BD4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65E99E-BE56-4FF4-8A2D-996C12D320C0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091AD7-2369-4787-B6BC-92191E1BD4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65E99E-BE56-4FF4-8A2D-996C12D320C0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091AD7-2369-4787-B6BC-92191E1BD4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65E99E-BE56-4FF4-8A2D-996C12D320C0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091AD7-2369-4787-B6BC-92191E1BD4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65E99E-BE56-4FF4-8A2D-996C12D320C0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091AD7-2369-4787-B6BC-92191E1BD4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65E99E-BE56-4FF4-8A2D-996C12D320C0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091AD7-2369-4787-B6BC-92191E1BD4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A65E99E-BE56-4FF4-8A2D-996C12D320C0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091AD7-2369-4787-B6BC-92191E1BD4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A65E99E-BE56-4FF4-8A2D-996C12D320C0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1091AD7-2369-4787-B6BC-92191E1BD4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65E99E-BE56-4FF4-8A2D-996C12D320C0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091AD7-2369-4787-B6BC-92191E1BD4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65E99E-BE56-4FF4-8A2D-996C12D320C0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091AD7-2369-4787-B6BC-92191E1BD4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A65E99E-BE56-4FF4-8A2D-996C12D320C0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1091AD7-2369-4787-B6BC-92191E1BD4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Jesus Loves Me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65292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Jesus loves me, this I know</a:t>
            </a:r>
          </a:p>
          <a:p>
            <a:pPr marL="0" indent="0" algn="ctr">
              <a:buNone/>
            </a:pPr>
            <a:r>
              <a:rPr lang="en-US" dirty="0" smtClean="0"/>
              <a:t>For the Bible tells me so</a:t>
            </a:r>
          </a:p>
          <a:p>
            <a:pPr marL="0" indent="0" algn="ctr">
              <a:buNone/>
            </a:pPr>
            <a:r>
              <a:rPr lang="en-US" dirty="0" smtClean="0"/>
              <a:t>Little ones to Him belong</a:t>
            </a:r>
          </a:p>
          <a:p>
            <a:pPr marL="0" indent="0" algn="ctr">
              <a:buNone/>
            </a:pPr>
            <a:r>
              <a:rPr lang="en-US" dirty="0" smtClean="0"/>
              <a:t>They are weak but he is strong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7686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Yes, Jesus loves me!</a:t>
            </a:r>
          </a:p>
          <a:p>
            <a:pPr marL="0" indent="0" algn="ctr">
              <a:buNone/>
            </a:pPr>
            <a:r>
              <a:rPr lang="en-US" dirty="0" smtClean="0"/>
              <a:t>Yes, Jesus loves me!</a:t>
            </a:r>
          </a:p>
          <a:p>
            <a:pPr marL="0" indent="0" algn="ctr">
              <a:buNone/>
            </a:pPr>
            <a:r>
              <a:rPr lang="en-US" dirty="0" smtClean="0"/>
              <a:t>Yes, Jesus loves me!</a:t>
            </a:r>
          </a:p>
          <a:p>
            <a:pPr marL="0" indent="0" algn="ctr">
              <a:buNone/>
            </a:pPr>
            <a:r>
              <a:rPr lang="en-US" dirty="0" smtClean="0"/>
              <a:t>The Bible tells me so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89784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Jesus loves me, he who died</a:t>
            </a:r>
          </a:p>
          <a:p>
            <a:pPr marL="0" indent="0" algn="ctr">
              <a:buNone/>
            </a:pPr>
            <a:r>
              <a:rPr lang="en-US" dirty="0" smtClean="0"/>
              <a:t>Heaven’s God to open wide</a:t>
            </a:r>
          </a:p>
          <a:p>
            <a:pPr marL="0" indent="0" algn="ctr">
              <a:buNone/>
            </a:pPr>
            <a:r>
              <a:rPr lang="en-US" dirty="0" smtClean="0"/>
              <a:t>He will wash away my sin</a:t>
            </a:r>
          </a:p>
          <a:p>
            <a:pPr marL="0" indent="0" algn="ctr">
              <a:buNone/>
            </a:pPr>
            <a:r>
              <a:rPr lang="en-US" dirty="0" smtClean="0"/>
              <a:t>Let his little child come in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1158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Yes, Jesus loves me!</a:t>
            </a:r>
          </a:p>
          <a:p>
            <a:pPr marL="0" indent="0" algn="ctr">
              <a:buNone/>
            </a:pPr>
            <a:r>
              <a:rPr lang="en-US" dirty="0" smtClean="0"/>
              <a:t>Yes, Jesus loves me!</a:t>
            </a:r>
          </a:p>
          <a:p>
            <a:pPr marL="0" indent="0" algn="ctr">
              <a:buNone/>
            </a:pPr>
            <a:r>
              <a:rPr lang="en-US" dirty="0" smtClean="0"/>
              <a:t>Yes, Jesus loves me!</a:t>
            </a:r>
          </a:p>
          <a:p>
            <a:pPr marL="0" indent="0" algn="ctr">
              <a:buNone/>
            </a:pPr>
            <a:r>
              <a:rPr lang="en-US" dirty="0" smtClean="0"/>
              <a:t>The Bible tells me so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5850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Jesus take this heart of mine</a:t>
            </a:r>
          </a:p>
          <a:p>
            <a:pPr marL="0" indent="0" algn="ctr">
              <a:buNone/>
            </a:pPr>
            <a:r>
              <a:rPr lang="en-US" dirty="0" smtClean="0"/>
              <a:t>Make it pure and wholly thine</a:t>
            </a:r>
          </a:p>
          <a:p>
            <a:pPr marL="0" indent="0" algn="ctr">
              <a:buNone/>
            </a:pPr>
            <a:r>
              <a:rPr lang="en-US" dirty="0" smtClean="0"/>
              <a:t>On the cross you died for me</a:t>
            </a:r>
          </a:p>
          <a:p>
            <a:pPr marL="0" indent="0" algn="ctr">
              <a:buNone/>
            </a:pPr>
            <a:r>
              <a:rPr lang="en-US" dirty="0" smtClean="0"/>
              <a:t>I will try to live for thee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06798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Yes, Jesus loves me!</a:t>
            </a:r>
          </a:p>
          <a:p>
            <a:pPr marL="0" indent="0" algn="ctr">
              <a:buNone/>
            </a:pPr>
            <a:r>
              <a:rPr lang="en-US" dirty="0" smtClean="0"/>
              <a:t>Yes, Jesus loves me!</a:t>
            </a:r>
          </a:p>
          <a:p>
            <a:pPr marL="0" indent="0" algn="ctr">
              <a:buNone/>
            </a:pPr>
            <a:r>
              <a:rPr lang="en-US" dirty="0" smtClean="0"/>
              <a:t>Yes, Jesus loves me!</a:t>
            </a:r>
          </a:p>
          <a:p>
            <a:pPr marL="0" indent="0" algn="ctr">
              <a:buNone/>
            </a:pPr>
            <a:r>
              <a:rPr lang="en-US" dirty="0" smtClean="0"/>
              <a:t>The Bible tells me so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65266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91</TotalTime>
  <Words>147</Words>
  <Application>Microsoft Office PowerPoint</Application>
  <PresentationFormat>On-screen Show (4:3)</PresentationFormat>
  <Paragraphs>25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Concourse</vt:lpstr>
      <vt:lpstr>Jesus Loves Me</vt:lpstr>
      <vt:lpstr>Slide 2</vt:lpstr>
      <vt:lpstr>Slide 3</vt:lpstr>
      <vt:lpstr>Slide 4</vt:lpstr>
      <vt:lpstr>Slide 5</vt:lpstr>
      <vt:lpstr>Slide 6</vt:lpstr>
      <vt:lpstr>Slide 7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Worship 5-1-16</dc:title>
  <dc:creator>FCCCC</dc:creator>
  <cp:lastModifiedBy>LingLing YaoYang</cp:lastModifiedBy>
  <cp:revision>6</cp:revision>
  <dcterms:created xsi:type="dcterms:W3CDTF">2016-05-01T16:35:44Z</dcterms:created>
  <dcterms:modified xsi:type="dcterms:W3CDTF">2017-02-27T02:30:27Z</dcterms:modified>
</cp:coreProperties>
</file>