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1"/>
  </p:notesMasterIdLst>
  <p:sldIdLst>
    <p:sldId id="336" r:id="rId2"/>
    <p:sldId id="337" r:id="rId3"/>
    <p:sldId id="338" r:id="rId4"/>
    <p:sldId id="339" r:id="rId5"/>
    <p:sldId id="340" r:id="rId6"/>
    <p:sldId id="341" r:id="rId7"/>
    <p:sldId id="342" r:id="rId8"/>
    <p:sldId id="343" r:id="rId9"/>
    <p:sldId id="34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94660"/>
  </p:normalViewPr>
  <p:slideViewPr>
    <p:cSldViewPr>
      <p:cViewPr varScale="1">
        <p:scale>
          <a:sx n="62" d="100"/>
          <a:sy n="62" d="100"/>
        </p:scale>
        <p:origin x="-220" y="-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81159A-93C8-421A-8621-715A5EA079BA}" type="datetimeFigureOut">
              <a:rPr lang="en-US" smtClean="0"/>
              <a:pPr/>
              <a:t>2/25/2017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604AA-9B66-4EBA-89A8-E01445F6777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97210B-0767-4ED3-AC51-FCA82EB20B9B}" type="datetimeFigureOut">
              <a:rPr lang="en-US" smtClean="0"/>
              <a:pPr/>
              <a:t>2/25/2017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97210B-0767-4ED3-AC51-FCA82EB20B9B}" type="datetimeFigureOut">
              <a:rPr lang="en-US" smtClean="0"/>
              <a:pPr/>
              <a:t>2/25/2017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7210B-0767-4ED3-AC51-FCA82EB20B9B}" type="datetimeFigureOut">
              <a:rPr lang="en-US" smtClean="0"/>
              <a:pPr/>
              <a:t>2/25/2017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7210B-0767-4ED3-AC51-FCA82EB20B9B}" type="datetimeFigureOut">
              <a:rPr lang="en-US" smtClean="0"/>
              <a:pPr/>
              <a:t>2/25/2017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8E4DD-FF96-45BF-B470-0B01AF00DC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457200" y="1143000"/>
            <a:ext cx="8229600" cy="2667000"/>
          </a:xfrm>
        </p:spPr>
        <p:txBody>
          <a:bodyPr>
            <a:noAutofit/>
          </a:bodyPr>
          <a:lstStyle/>
          <a:p>
            <a:pPr algn="ctr">
              <a:lnSpc>
                <a:spcPct val="150000"/>
              </a:lnSpc>
            </a:pPr>
            <a:r>
              <a:rPr lang="en-US" sz="5400" dirty="0" smtClean="0">
                <a:solidFill>
                  <a:schemeClr val="bg1"/>
                </a:solidFill>
              </a:rPr>
              <a:t>In Christ alone</a:t>
            </a:r>
            <a:br>
              <a:rPr lang="en-US" sz="5400" dirty="0" smtClean="0">
                <a:solidFill>
                  <a:schemeClr val="bg1"/>
                </a:solidFill>
              </a:rPr>
            </a:br>
            <a:r>
              <a:rPr lang="zh-CN" altLang="en-US" sz="5400" dirty="0" smtClean="0">
                <a:solidFill>
                  <a:schemeClr val="bg1"/>
                </a:solidFill>
              </a:rPr>
              <a:t>在基督裡</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228600"/>
            <a:ext cx="9144000" cy="6324600"/>
          </a:xfrm>
        </p:spPr>
        <p:txBody>
          <a:bodyPr>
            <a:normAutofit fontScale="90000"/>
          </a:bodyPr>
          <a:lstStyle/>
          <a:p>
            <a:pPr algn="ctr"/>
            <a:r>
              <a:rPr lang="en-US" dirty="0" smtClean="0">
                <a:solidFill>
                  <a:schemeClr val="bg1"/>
                </a:solidFill>
              </a:rPr>
              <a:t>In Christ alone my hope is found</a:t>
            </a:r>
            <a:br>
              <a:rPr lang="en-US" dirty="0" smtClean="0">
                <a:solidFill>
                  <a:schemeClr val="bg1"/>
                </a:solidFill>
              </a:rPr>
            </a:br>
            <a:r>
              <a:rPr lang="zh-CN" altLang="en-US" dirty="0" smtClean="0">
                <a:solidFill>
                  <a:schemeClr val="bg1"/>
                </a:solidFill>
              </a:rPr>
              <a:t>在基督裡，我得盼望</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He is my light, my strength, my song</a:t>
            </a:r>
            <a:br>
              <a:rPr lang="en-US" dirty="0" smtClean="0">
                <a:solidFill>
                  <a:schemeClr val="bg1"/>
                </a:solidFill>
              </a:rPr>
            </a:br>
            <a:r>
              <a:rPr lang="zh-CN" altLang="en-US" dirty="0" smtClean="0">
                <a:solidFill>
                  <a:schemeClr val="bg1"/>
                </a:solidFill>
              </a:rPr>
              <a:t>祂是亮光、力量诗歌</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dirty="0" smtClean="0">
                <a:solidFill>
                  <a:schemeClr val="bg1"/>
                </a:solidFill>
              </a:rPr>
              <a:t>This Cornerstone, this solid ground</a:t>
            </a:r>
            <a:br>
              <a:rPr lang="en-US" dirty="0" smtClean="0">
                <a:solidFill>
                  <a:schemeClr val="bg1"/>
                </a:solidFill>
              </a:rPr>
            </a:br>
            <a:r>
              <a:rPr lang="zh-CN" altLang="en-US" dirty="0" smtClean="0">
                <a:solidFill>
                  <a:schemeClr val="bg1"/>
                </a:solidFill>
              </a:rPr>
              <a:t>这房角石，坚固磐石</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dirty="0" smtClean="0">
                <a:solidFill>
                  <a:schemeClr val="bg1"/>
                </a:solidFill>
              </a:rPr>
              <a:t> Firm through the fiercest </a:t>
            </a:r>
            <a:br>
              <a:rPr lang="en-US" dirty="0" smtClean="0">
                <a:solidFill>
                  <a:schemeClr val="bg1"/>
                </a:solidFill>
              </a:rPr>
            </a:br>
            <a:r>
              <a:rPr lang="en-US" dirty="0" smtClean="0">
                <a:solidFill>
                  <a:schemeClr val="bg1"/>
                </a:solidFill>
              </a:rPr>
              <a:t>drought and storm </a:t>
            </a:r>
            <a:br>
              <a:rPr lang="en-US" dirty="0" smtClean="0">
                <a:solidFill>
                  <a:schemeClr val="bg1"/>
                </a:solidFill>
              </a:rPr>
            </a:br>
            <a:r>
              <a:rPr lang="zh-CN" altLang="en-US" dirty="0" smtClean="0">
                <a:solidFill>
                  <a:schemeClr val="bg1"/>
                </a:solidFill>
              </a:rPr>
              <a:t>不怕乾旱、凶勐风暴</a:t>
            </a:r>
            <a:endParaRPr lang="en-US" dirty="0">
              <a:solidFill>
                <a:schemeClr val="bg1"/>
              </a:solidFill>
            </a:endParaRPr>
          </a:p>
        </p:txBody>
      </p:sp>
      <p:sp>
        <p:nvSpPr>
          <p:cNvPr id="6"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1 - 1</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0"/>
            <a:ext cx="8686800" cy="6858000"/>
          </a:xfrm>
        </p:spPr>
        <p:txBody>
          <a:bodyPr>
            <a:normAutofit fontScale="90000"/>
          </a:bodyPr>
          <a:lstStyle/>
          <a:p>
            <a:pPr algn="ctr"/>
            <a:r>
              <a:rPr lang="en-US" dirty="0" smtClean="0">
                <a:solidFill>
                  <a:schemeClr val="bg1"/>
                </a:solidFill>
              </a:rPr>
              <a:t>What heights of love </a:t>
            </a:r>
            <a:br>
              <a:rPr lang="en-US" dirty="0" smtClean="0">
                <a:solidFill>
                  <a:schemeClr val="bg1"/>
                </a:solidFill>
              </a:rPr>
            </a:br>
            <a:r>
              <a:rPr lang="en-US" dirty="0" smtClean="0">
                <a:solidFill>
                  <a:schemeClr val="bg1"/>
                </a:solidFill>
              </a:rPr>
              <a:t>what depths of peace </a:t>
            </a:r>
            <a:r>
              <a:rPr lang="en-US" sz="4400" dirty="0" smtClean="0">
                <a:solidFill>
                  <a:schemeClr val="bg1"/>
                </a:solidFill>
              </a:rPr>
              <a:t/>
            </a:r>
            <a:br>
              <a:rPr lang="en-US" sz="4400" dirty="0" smtClean="0">
                <a:solidFill>
                  <a:schemeClr val="bg1"/>
                </a:solidFill>
              </a:rPr>
            </a:br>
            <a:r>
              <a:rPr lang="zh-CN" altLang="en-US" dirty="0" smtClean="0">
                <a:solidFill>
                  <a:schemeClr val="bg1"/>
                </a:solidFill>
              </a:rPr>
              <a:t>无比慈爱，何等平安</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When fears are stilled </a:t>
            </a:r>
            <a:br>
              <a:rPr lang="en-US" dirty="0" smtClean="0">
                <a:solidFill>
                  <a:schemeClr val="bg1"/>
                </a:solidFill>
              </a:rPr>
            </a:br>
            <a:r>
              <a:rPr lang="en-US" dirty="0" smtClean="0">
                <a:solidFill>
                  <a:schemeClr val="bg1"/>
                </a:solidFill>
              </a:rPr>
              <a:t>when strivings cease  </a:t>
            </a:r>
            <a:br>
              <a:rPr lang="en-US" dirty="0" smtClean="0">
                <a:solidFill>
                  <a:schemeClr val="bg1"/>
                </a:solidFill>
              </a:rPr>
            </a:br>
            <a:r>
              <a:rPr lang="zh-CN" altLang="en-US" dirty="0" smtClean="0">
                <a:solidFill>
                  <a:schemeClr val="bg1"/>
                </a:solidFill>
              </a:rPr>
              <a:t>惧怕消逝，争战平息</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sz="4400" dirty="0" smtClean="0">
                <a:solidFill>
                  <a:schemeClr val="bg1"/>
                </a:solidFill>
              </a:rPr>
              <a:t> </a:t>
            </a:r>
            <a:r>
              <a:rPr lang="en-US" dirty="0" smtClean="0">
                <a:solidFill>
                  <a:schemeClr val="bg1"/>
                </a:solidFill>
              </a:rPr>
              <a:t>My Comforter, my All in All</a:t>
            </a:r>
            <a:r>
              <a:rPr lang="en-US" sz="4400" dirty="0" smtClean="0">
                <a:solidFill>
                  <a:schemeClr val="bg1"/>
                </a:solidFill>
              </a:rPr>
              <a:t> </a:t>
            </a:r>
            <a:r>
              <a:rPr lang="en-US" dirty="0" smtClean="0">
                <a:solidFill>
                  <a:schemeClr val="bg1"/>
                </a:solidFill>
              </a:rPr>
              <a:t/>
            </a:r>
            <a:br>
              <a:rPr lang="en-US" dirty="0" smtClean="0">
                <a:solidFill>
                  <a:schemeClr val="bg1"/>
                </a:solidFill>
              </a:rPr>
            </a:br>
            <a:r>
              <a:rPr lang="zh-CN" altLang="en-US" dirty="0" smtClean="0">
                <a:solidFill>
                  <a:schemeClr val="bg1"/>
                </a:solidFill>
              </a:rPr>
              <a:t>我的安慰，我的一切</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sz="4400" dirty="0" smtClean="0">
                <a:solidFill>
                  <a:schemeClr val="bg1"/>
                </a:solidFill>
              </a:rPr>
              <a:t> </a:t>
            </a:r>
            <a:r>
              <a:rPr lang="en-US" dirty="0" smtClean="0">
                <a:solidFill>
                  <a:schemeClr val="bg1"/>
                </a:solidFill>
              </a:rPr>
              <a:t>Here in the love of Christ I stand </a:t>
            </a:r>
            <a:br>
              <a:rPr lang="en-US" dirty="0" smtClean="0">
                <a:solidFill>
                  <a:schemeClr val="bg1"/>
                </a:solidFill>
              </a:rPr>
            </a:br>
            <a:r>
              <a:rPr lang="zh-CN" altLang="en-US" dirty="0" smtClean="0">
                <a:solidFill>
                  <a:schemeClr val="bg1"/>
                </a:solidFill>
              </a:rPr>
              <a:t>因主的爱，我得站立</a:t>
            </a:r>
            <a:endParaRPr lang="en-US" dirty="0">
              <a:solidFill>
                <a:schemeClr val="bg1"/>
              </a:solidFill>
            </a:endParaRPr>
          </a:p>
        </p:txBody>
      </p:sp>
      <p:sp>
        <p:nvSpPr>
          <p:cNvPr id="4"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1 - 2</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228600"/>
            <a:ext cx="8839200" cy="6324600"/>
          </a:xfrm>
        </p:spPr>
        <p:txBody>
          <a:bodyPr>
            <a:normAutofit/>
          </a:bodyPr>
          <a:lstStyle/>
          <a:p>
            <a:pPr algn="ctr"/>
            <a:r>
              <a:rPr lang="en-US" dirty="0" smtClean="0">
                <a:solidFill>
                  <a:schemeClr val="bg1"/>
                </a:solidFill>
              </a:rPr>
              <a:t>In Christ alone, who took on flesh </a:t>
            </a:r>
            <a:br>
              <a:rPr lang="en-US" dirty="0" smtClean="0">
                <a:solidFill>
                  <a:schemeClr val="bg1"/>
                </a:solidFill>
              </a:rPr>
            </a:br>
            <a:r>
              <a:rPr lang="zh-CN" altLang="en-US" dirty="0" smtClean="0">
                <a:solidFill>
                  <a:schemeClr val="bg1"/>
                </a:solidFill>
              </a:rPr>
              <a:t>惟有基督，道成肉身，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Fullness of God in helpless babe </a:t>
            </a:r>
            <a:br>
              <a:rPr lang="en-US" dirty="0" smtClean="0">
                <a:solidFill>
                  <a:schemeClr val="bg1"/>
                </a:solidFill>
              </a:rPr>
            </a:br>
            <a:r>
              <a:rPr lang="zh-CN" altLang="en-US" dirty="0" smtClean="0">
                <a:solidFill>
                  <a:schemeClr val="bg1"/>
                </a:solidFill>
              </a:rPr>
              <a:t>完全的神，成为人子；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dirty="0" smtClean="0">
                <a:solidFill>
                  <a:schemeClr val="bg1"/>
                </a:solidFill>
              </a:rPr>
              <a:t> This gift of love and righteousness </a:t>
            </a:r>
            <a:br>
              <a:rPr lang="en-US" dirty="0" smtClean="0">
                <a:solidFill>
                  <a:schemeClr val="bg1"/>
                </a:solidFill>
              </a:rPr>
            </a:br>
            <a:r>
              <a:rPr lang="zh-CN" altLang="en-US" dirty="0" smtClean="0">
                <a:solidFill>
                  <a:schemeClr val="bg1"/>
                </a:solidFill>
              </a:rPr>
              <a:t>带来公义，恩典礼物，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dirty="0" smtClean="0">
                <a:solidFill>
                  <a:schemeClr val="bg1"/>
                </a:solidFill>
              </a:rPr>
              <a:t> Scorned by the ones He came to save </a:t>
            </a:r>
            <a:br>
              <a:rPr lang="en-US" dirty="0" smtClean="0">
                <a:solidFill>
                  <a:schemeClr val="bg1"/>
                </a:solidFill>
              </a:rPr>
            </a:br>
            <a:r>
              <a:rPr lang="zh-CN" altLang="en-US" dirty="0" smtClean="0">
                <a:solidFill>
                  <a:schemeClr val="bg1"/>
                </a:solidFill>
              </a:rPr>
              <a:t>祂来拯救，却被弃绝。</a:t>
            </a:r>
            <a:endParaRPr lang="en-US" dirty="0">
              <a:solidFill>
                <a:schemeClr val="bg1"/>
              </a:solidFill>
            </a:endParaRPr>
          </a:p>
        </p:txBody>
      </p:sp>
      <p:sp>
        <p:nvSpPr>
          <p:cNvPr id="6"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2 - 1</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0"/>
            <a:ext cx="8458200" cy="6858000"/>
          </a:xfrm>
        </p:spPr>
        <p:txBody>
          <a:bodyPr>
            <a:normAutofit/>
          </a:bodyPr>
          <a:lstStyle/>
          <a:p>
            <a:pPr algn="ctr"/>
            <a:r>
              <a:rPr lang="en-US" dirty="0" smtClean="0">
                <a:solidFill>
                  <a:schemeClr val="bg1"/>
                </a:solidFill>
              </a:rPr>
              <a:t>'Till on that cross as Jesus died </a:t>
            </a:r>
            <a:r>
              <a:rPr lang="en-US" sz="4400" dirty="0" smtClean="0">
                <a:solidFill>
                  <a:schemeClr val="bg1"/>
                </a:solidFill>
              </a:rPr>
              <a:t/>
            </a:r>
            <a:br>
              <a:rPr lang="en-US" sz="4400" dirty="0" smtClean="0">
                <a:solidFill>
                  <a:schemeClr val="bg1"/>
                </a:solidFill>
              </a:rPr>
            </a:br>
            <a:r>
              <a:rPr lang="zh-CN" altLang="en-US" dirty="0" smtClean="0">
                <a:solidFill>
                  <a:schemeClr val="bg1"/>
                </a:solidFill>
              </a:rPr>
              <a:t>直到耶稣，十架受死，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The wrath of God was satisfied   </a:t>
            </a:r>
            <a:br>
              <a:rPr lang="en-US" dirty="0" smtClean="0">
                <a:solidFill>
                  <a:schemeClr val="bg1"/>
                </a:solidFill>
              </a:rPr>
            </a:br>
            <a:r>
              <a:rPr lang="zh-CN" altLang="en-US" dirty="0" smtClean="0">
                <a:solidFill>
                  <a:schemeClr val="bg1"/>
                </a:solidFill>
              </a:rPr>
              <a:t>神的愤怒，得以停息；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sz="4400" dirty="0" smtClean="0">
                <a:solidFill>
                  <a:schemeClr val="bg1"/>
                </a:solidFill>
              </a:rPr>
              <a:t> </a:t>
            </a:r>
            <a:r>
              <a:rPr lang="en-US" dirty="0" smtClean="0">
                <a:solidFill>
                  <a:schemeClr val="bg1"/>
                </a:solidFill>
              </a:rPr>
              <a:t>For every sin on Him was laid </a:t>
            </a:r>
            <a:br>
              <a:rPr lang="en-US" dirty="0" smtClean="0">
                <a:solidFill>
                  <a:schemeClr val="bg1"/>
                </a:solidFill>
              </a:rPr>
            </a:br>
            <a:r>
              <a:rPr lang="zh-CN" altLang="en-US" dirty="0" smtClean="0">
                <a:solidFill>
                  <a:schemeClr val="bg1"/>
                </a:solidFill>
              </a:rPr>
              <a:t>所有罪孽，祂全承担，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sz="4400" dirty="0" smtClean="0">
                <a:solidFill>
                  <a:schemeClr val="bg1"/>
                </a:solidFill>
              </a:rPr>
              <a:t> </a:t>
            </a:r>
            <a:r>
              <a:rPr lang="en-US" dirty="0" smtClean="0">
                <a:solidFill>
                  <a:schemeClr val="bg1"/>
                </a:solidFill>
              </a:rPr>
              <a:t>Here in the death of Christ I live </a:t>
            </a:r>
            <a:br>
              <a:rPr lang="en-US" dirty="0" smtClean="0">
                <a:solidFill>
                  <a:schemeClr val="bg1"/>
                </a:solidFill>
              </a:rPr>
            </a:br>
            <a:r>
              <a:rPr lang="zh-CN" altLang="en-US" dirty="0" smtClean="0">
                <a:solidFill>
                  <a:schemeClr val="bg1"/>
                </a:solidFill>
              </a:rPr>
              <a:t>因主受死，我得生命。</a:t>
            </a:r>
            <a:endParaRPr lang="en-US" dirty="0">
              <a:solidFill>
                <a:schemeClr val="bg1"/>
              </a:solidFill>
            </a:endParaRPr>
          </a:p>
        </p:txBody>
      </p:sp>
      <p:sp>
        <p:nvSpPr>
          <p:cNvPr id="4"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2 - 2</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228600"/>
            <a:ext cx="8839200" cy="6324600"/>
          </a:xfrm>
        </p:spPr>
        <p:txBody>
          <a:bodyPr>
            <a:normAutofit/>
          </a:bodyPr>
          <a:lstStyle/>
          <a:p>
            <a:pPr algn="ctr"/>
            <a:r>
              <a:rPr lang="en-US" dirty="0" smtClean="0">
                <a:solidFill>
                  <a:schemeClr val="bg1"/>
                </a:solidFill>
              </a:rPr>
              <a:t>There in the ground His body lay </a:t>
            </a:r>
            <a:br>
              <a:rPr lang="en-US" dirty="0" smtClean="0">
                <a:solidFill>
                  <a:schemeClr val="bg1"/>
                </a:solidFill>
              </a:rPr>
            </a:br>
            <a:r>
              <a:rPr lang="zh-CN" altLang="en-US" dirty="0" smtClean="0">
                <a:solidFill>
                  <a:schemeClr val="bg1"/>
                </a:solidFill>
              </a:rPr>
              <a:t>祂的身体，在洞穴裡，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Light of the world by darkness slain  </a:t>
            </a:r>
            <a:br>
              <a:rPr lang="en-US" dirty="0" smtClean="0">
                <a:solidFill>
                  <a:schemeClr val="bg1"/>
                </a:solidFill>
              </a:rPr>
            </a:br>
            <a:r>
              <a:rPr lang="zh-CN" altLang="en-US" dirty="0" smtClean="0">
                <a:solidFill>
                  <a:schemeClr val="bg1"/>
                </a:solidFill>
              </a:rPr>
              <a:t>世上之光，在黑暗裡；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dirty="0" smtClean="0">
                <a:solidFill>
                  <a:schemeClr val="bg1"/>
                </a:solidFill>
              </a:rPr>
              <a:t> Then bursting forth in glorious Day </a:t>
            </a:r>
            <a:br>
              <a:rPr lang="en-US" dirty="0" smtClean="0">
                <a:solidFill>
                  <a:schemeClr val="bg1"/>
                </a:solidFill>
              </a:rPr>
            </a:br>
            <a:r>
              <a:rPr lang="zh-CN" altLang="en-US" dirty="0" smtClean="0">
                <a:solidFill>
                  <a:schemeClr val="bg1"/>
                </a:solidFill>
              </a:rPr>
              <a:t>直到那日，荣耀清晨，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dirty="0" smtClean="0">
                <a:solidFill>
                  <a:schemeClr val="bg1"/>
                </a:solidFill>
              </a:rPr>
              <a:t> Up from the grave He rose again </a:t>
            </a:r>
            <a:br>
              <a:rPr lang="en-US" dirty="0" smtClean="0">
                <a:solidFill>
                  <a:schemeClr val="bg1"/>
                </a:solidFill>
              </a:rPr>
            </a:br>
            <a:r>
              <a:rPr lang="zh-CN" altLang="en-US" dirty="0" smtClean="0">
                <a:solidFill>
                  <a:schemeClr val="bg1"/>
                </a:solidFill>
              </a:rPr>
              <a:t>从坟墓裡，祂又复活。</a:t>
            </a:r>
            <a:endParaRPr lang="en-US" dirty="0">
              <a:solidFill>
                <a:schemeClr val="bg1"/>
              </a:solidFill>
            </a:endParaRPr>
          </a:p>
        </p:txBody>
      </p:sp>
      <p:sp>
        <p:nvSpPr>
          <p:cNvPr id="6"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3 - 1</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0"/>
            <a:ext cx="9144000" cy="6858000"/>
          </a:xfrm>
        </p:spPr>
        <p:txBody>
          <a:bodyPr>
            <a:normAutofit/>
          </a:bodyPr>
          <a:lstStyle/>
          <a:p>
            <a:pPr algn="ctr"/>
            <a:r>
              <a:rPr lang="en-US" dirty="0" smtClean="0">
                <a:solidFill>
                  <a:schemeClr val="bg1"/>
                </a:solidFill>
              </a:rPr>
              <a:t>And as He stands in victory </a:t>
            </a:r>
            <a:r>
              <a:rPr lang="en-US" sz="4400" dirty="0" smtClean="0">
                <a:solidFill>
                  <a:schemeClr val="bg1"/>
                </a:solidFill>
              </a:rPr>
              <a:t/>
            </a:r>
            <a:br>
              <a:rPr lang="en-US" sz="4400" dirty="0" smtClean="0">
                <a:solidFill>
                  <a:schemeClr val="bg1"/>
                </a:solidFill>
              </a:rPr>
            </a:br>
            <a:r>
              <a:rPr lang="zh-CN" altLang="en-US" dirty="0" smtClean="0">
                <a:solidFill>
                  <a:schemeClr val="bg1"/>
                </a:solidFill>
              </a:rPr>
              <a:t>当祂胜过，罪恶权势，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Sin's curse has lost it's grip on me   </a:t>
            </a:r>
            <a:br>
              <a:rPr lang="en-US" dirty="0" smtClean="0">
                <a:solidFill>
                  <a:schemeClr val="bg1"/>
                </a:solidFill>
              </a:rPr>
            </a:br>
            <a:r>
              <a:rPr lang="zh-CN" altLang="en-US" dirty="0" smtClean="0">
                <a:solidFill>
                  <a:schemeClr val="bg1"/>
                </a:solidFill>
              </a:rPr>
              <a:t>死亡毒勾，不再害我；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sz="4400" dirty="0" smtClean="0">
                <a:solidFill>
                  <a:schemeClr val="bg1"/>
                </a:solidFill>
              </a:rPr>
              <a:t> </a:t>
            </a:r>
            <a:r>
              <a:rPr lang="en-US" dirty="0" smtClean="0">
                <a:solidFill>
                  <a:schemeClr val="bg1"/>
                </a:solidFill>
              </a:rPr>
              <a:t>For I am His and He is mine </a:t>
            </a:r>
            <a:br>
              <a:rPr lang="en-US" dirty="0" smtClean="0">
                <a:solidFill>
                  <a:schemeClr val="bg1"/>
                </a:solidFill>
              </a:rPr>
            </a:br>
            <a:r>
              <a:rPr lang="zh-CN" altLang="en-US" dirty="0" smtClean="0">
                <a:solidFill>
                  <a:schemeClr val="bg1"/>
                </a:solidFill>
              </a:rPr>
              <a:t>我属于祂，祂属于我，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sz="4400" dirty="0" smtClean="0">
                <a:solidFill>
                  <a:schemeClr val="bg1"/>
                </a:solidFill>
              </a:rPr>
              <a:t> </a:t>
            </a:r>
            <a:r>
              <a:rPr lang="en-US" sz="3800" dirty="0" smtClean="0">
                <a:solidFill>
                  <a:schemeClr val="bg1"/>
                </a:solidFill>
              </a:rPr>
              <a:t>Bought with the precious blood of Christ </a:t>
            </a:r>
            <a:r>
              <a:rPr lang="en-US" dirty="0" smtClean="0">
                <a:solidFill>
                  <a:schemeClr val="bg1"/>
                </a:solidFill>
              </a:rPr>
              <a:t/>
            </a:r>
            <a:br>
              <a:rPr lang="en-US" dirty="0" smtClean="0">
                <a:solidFill>
                  <a:schemeClr val="bg1"/>
                </a:solidFill>
              </a:rPr>
            </a:br>
            <a:r>
              <a:rPr lang="zh-CN" altLang="en-US" dirty="0" smtClean="0">
                <a:solidFill>
                  <a:schemeClr val="bg1"/>
                </a:solidFill>
              </a:rPr>
              <a:t>因主宝血，我得救赎。</a:t>
            </a:r>
            <a:endParaRPr lang="en-US" dirty="0">
              <a:solidFill>
                <a:schemeClr val="bg1"/>
              </a:solidFill>
            </a:endParaRPr>
          </a:p>
        </p:txBody>
      </p:sp>
      <p:sp>
        <p:nvSpPr>
          <p:cNvPr id="4"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3 - 2</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228600"/>
            <a:ext cx="8839200" cy="6324600"/>
          </a:xfrm>
        </p:spPr>
        <p:txBody>
          <a:bodyPr>
            <a:normAutofit/>
          </a:bodyPr>
          <a:lstStyle/>
          <a:p>
            <a:pPr algn="ctr"/>
            <a:r>
              <a:rPr lang="en-US" dirty="0" smtClean="0">
                <a:solidFill>
                  <a:schemeClr val="bg1"/>
                </a:solidFill>
              </a:rPr>
              <a:t>No guilt in life, no fear in death </a:t>
            </a:r>
            <a:br>
              <a:rPr lang="en-US" dirty="0" smtClean="0">
                <a:solidFill>
                  <a:schemeClr val="bg1"/>
                </a:solidFill>
              </a:rPr>
            </a:br>
            <a:r>
              <a:rPr lang="zh-CN" altLang="en-US" dirty="0" smtClean="0">
                <a:solidFill>
                  <a:schemeClr val="bg1"/>
                </a:solidFill>
              </a:rPr>
              <a:t>胜过罪恶，不惧死亡，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This is the power of Christ in me   </a:t>
            </a:r>
            <a:br>
              <a:rPr lang="en-US" dirty="0" smtClean="0">
                <a:solidFill>
                  <a:schemeClr val="bg1"/>
                </a:solidFill>
              </a:rPr>
            </a:br>
            <a:r>
              <a:rPr lang="zh-CN" altLang="en-US" dirty="0" smtClean="0">
                <a:solidFill>
                  <a:schemeClr val="bg1"/>
                </a:solidFill>
              </a:rPr>
              <a:t>基督大能，今护庇我；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dirty="0" smtClean="0">
                <a:solidFill>
                  <a:schemeClr val="bg1"/>
                </a:solidFill>
              </a:rPr>
              <a:t> From life's first cry to final breath </a:t>
            </a:r>
            <a:br>
              <a:rPr lang="en-US" dirty="0" smtClean="0">
                <a:solidFill>
                  <a:schemeClr val="bg1"/>
                </a:solidFill>
              </a:rPr>
            </a:br>
            <a:r>
              <a:rPr lang="zh-CN" altLang="en-US" dirty="0" smtClean="0">
                <a:solidFill>
                  <a:schemeClr val="bg1"/>
                </a:solidFill>
              </a:rPr>
              <a:t>从我诞生，直到离世，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dirty="0" smtClean="0">
                <a:solidFill>
                  <a:schemeClr val="bg1"/>
                </a:solidFill>
              </a:rPr>
              <a:t> Jesus commands my destiny </a:t>
            </a:r>
            <a:br>
              <a:rPr lang="en-US" dirty="0" smtClean="0">
                <a:solidFill>
                  <a:schemeClr val="bg1"/>
                </a:solidFill>
              </a:rPr>
            </a:br>
            <a:r>
              <a:rPr lang="zh-CN" altLang="en-US" dirty="0" smtClean="0">
                <a:solidFill>
                  <a:schemeClr val="bg1"/>
                </a:solidFill>
              </a:rPr>
              <a:t>我的生命，在主手裡。</a:t>
            </a:r>
            <a:endParaRPr lang="en-US" dirty="0">
              <a:solidFill>
                <a:schemeClr val="bg1"/>
              </a:solidFill>
            </a:endParaRPr>
          </a:p>
        </p:txBody>
      </p:sp>
      <p:sp>
        <p:nvSpPr>
          <p:cNvPr id="6"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4 - 1</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0" y="0"/>
            <a:ext cx="9144000" cy="6858000"/>
          </a:xfrm>
        </p:spPr>
        <p:txBody>
          <a:bodyPr>
            <a:normAutofit/>
          </a:bodyPr>
          <a:lstStyle/>
          <a:p>
            <a:pPr algn="ctr"/>
            <a:r>
              <a:rPr lang="en-US" dirty="0" smtClean="0">
                <a:solidFill>
                  <a:schemeClr val="bg1"/>
                </a:solidFill>
              </a:rPr>
              <a:t>No power of hell, no scheme of man </a:t>
            </a:r>
            <a:r>
              <a:rPr lang="en-US" sz="4400" dirty="0" smtClean="0">
                <a:solidFill>
                  <a:schemeClr val="bg1"/>
                </a:solidFill>
              </a:rPr>
              <a:t/>
            </a:r>
            <a:br>
              <a:rPr lang="en-US" sz="4400" dirty="0" smtClean="0">
                <a:solidFill>
                  <a:schemeClr val="bg1"/>
                </a:solidFill>
              </a:rPr>
            </a:br>
            <a:r>
              <a:rPr lang="zh-CN" altLang="en-US" dirty="0" smtClean="0">
                <a:solidFill>
                  <a:schemeClr val="bg1"/>
                </a:solidFill>
              </a:rPr>
              <a:t>没有邪恶，或是权谋， </a:t>
            </a:r>
            <a:r>
              <a:rPr lang="en-US" altLang="zh-CN" dirty="0" smtClean="0">
                <a:solidFill>
                  <a:schemeClr val="bg1"/>
                </a:solidFill>
              </a:rPr>
              <a:t/>
            </a:r>
            <a:br>
              <a:rPr lang="en-US" altLang="zh-CN" dirty="0" smtClean="0">
                <a:solidFill>
                  <a:schemeClr val="bg1"/>
                </a:solidFill>
              </a:rPr>
            </a:br>
            <a:r>
              <a:rPr lang="en-US" sz="1000" dirty="0" smtClean="0">
                <a:solidFill>
                  <a:schemeClr val="bg1"/>
                </a:solidFill>
              </a:rPr>
              <a:t/>
            </a:r>
            <a:br>
              <a:rPr lang="en-US" sz="1000" dirty="0" smtClean="0">
                <a:solidFill>
                  <a:schemeClr val="bg1"/>
                </a:solidFill>
              </a:rPr>
            </a:br>
            <a:r>
              <a:rPr lang="en-US" dirty="0" smtClean="0">
                <a:solidFill>
                  <a:schemeClr val="bg1"/>
                </a:solidFill>
              </a:rPr>
              <a:t> Can ever pluck me from His hand   </a:t>
            </a:r>
            <a:br>
              <a:rPr lang="en-US" dirty="0" smtClean="0">
                <a:solidFill>
                  <a:schemeClr val="bg1"/>
                </a:solidFill>
              </a:rPr>
            </a:br>
            <a:r>
              <a:rPr lang="zh-CN" altLang="en-US" dirty="0" smtClean="0">
                <a:solidFill>
                  <a:schemeClr val="bg1"/>
                </a:solidFill>
              </a:rPr>
              <a:t>能使我们，与神隔绝； </a:t>
            </a:r>
            <a:r>
              <a:rPr lang="en-US" altLang="zh-CN" dirty="0" smtClean="0">
                <a:solidFill>
                  <a:schemeClr val="bg1"/>
                </a:solidFill>
              </a:rPr>
              <a:t/>
            </a:r>
            <a:br>
              <a:rPr lang="en-US" altLang="zh-CN" dirty="0" smtClean="0">
                <a:solidFill>
                  <a:schemeClr val="bg1"/>
                </a:solidFill>
              </a:rPr>
            </a:br>
            <a:r>
              <a:rPr lang="en-US" sz="1100" dirty="0" smtClean="0">
                <a:solidFill>
                  <a:schemeClr val="bg1"/>
                </a:solidFill>
              </a:rPr>
              <a:t/>
            </a:r>
            <a:br>
              <a:rPr lang="en-US" sz="1100" dirty="0" smtClean="0">
                <a:solidFill>
                  <a:schemeClr val="bg1"/>
                </a:solidFill>
              </a:rPr>
            </a:br>
            <a:r>
              <a:rPr lang="en-US" sz="4400" dirty="0" smtClean="0">
                <a:solidFill>
                  <a:schemeClr val="bg1"/>
                </a:solidFill>
              </a:rPr>
              <a:t> </a:t>
            </a:r>
            <a:r>
              <a:rPr lang="en-US" dirty="0" smtClean="0">
                <a:solidFill>
                  <a:schemeClr val="bg1"/>
                </a:solidFill>
              </a:rPr>
              <a:t>'Till He returns or calls me home </a:t>
            </a:r>
            <a:br>
              <a:rPr lang="en-US" dirty="0" smtClean="0">
                <a:solidFill>
                  <a:schemeClr val="bg1"/>
                </a:solidFill>
              </a:rPr>
            </a:br>
            <a:r>
              <a:rPr lang="zh-CN" altLang="en-US" dirty="0" smtClean="0">
                <a:solidFill>
                  <a:schemeClr val="bg1"/>
                </a:solidFill>
              </a:rPr>
              <a:t>直到主来，或归天家， </a:t>
            </a:r>
            <a:r>
              <a:rPr lang="en-US" altLang="zh-CN" dirty="0" smtClean="0">
                <a:solidFill>
                  <a:schemeClr val="bg1"/>
                </a:solidFill>
              </a:rPr>
              <a:t/>
            </a:r>
            <a:br>
              <a:rPr lang="en-US" altLang="zh-CN" dirty="0" smtClean="0">
                <a:solidFill>
                  <a:schemeClr val="bg1"/>
                </a:solidFill>
              </a:rPr>
            </a:br>
            <a:r>
              <a:rPr lang="en-US" altLang="zh-CN" sz="1100" dirty="0" smtClean="0">
                <a:solidFill>
                  <a:schemeClr val="bg1"/>
                </a:solidFill>
              </a:rPr>
              <a:t/>
            </a:r>
            <a:br>
              <a:rPr lang="en-US" altLang="zh-CN" sz="1100" dirty="0" smtClean="0">
                <a:solidFill>
                  <a:schemeClr val="bg1"/>
                </a:solidFill>
              </a:rPr>
            </a:br>
            <a:r>
              <a:rPr lang="en-US" sz="4400" dirty="0" smtClean="0">
                <a:solidFill>
                  <a:schemeClr val="bg1"/>
                </a:solidFill>
              </a:rPr>
              <a:t> </a:t>
            </a:r>
            <a:r>
              <a:rPr lang="en-US" dirty="0" smtClean="0">
                <a:solidFill>
                  <a:schemeClr val="bg1"/>
                </a:solidFill>
              </a:rPr>
              <a:t>Here in the power of Christ I'll stand </a:t>
            </a:r>
            <a:br>
              <a:rPr lang="en-US" dirty="0" smtClean="0">
                <a:solidFill>
                  <a:schemeClr val="bg1"/>
                </a:solidFill>
              </a:rPr>
            </a:br>
            <a:r>
              <a:rPr lang="zh-CN" altLang="en-US" dirty="0" smtClean="0">
                <a:solidFill>
                  <a:schemeClr val="bg1"/>
                </a:solidFill>
              </a:rPr>
              <a:t>因主大能，我得站立。</a:t>
            </a:r>
            <a:endParaRPr lang="en-US" dirty="0">
              <a:solidFill>
                <a:schemeClr val="bg1"/>
              </a:solidFill>
            </a:endParaRPr>
          </a:p>
        </p:txBody>
      </p:sp>
      <p:sp>
        <p:nvSpPr>
          <p:cNvPr id="4" name="Title 1"/>
          <p:cNvSpPr txBox="1">
            <a:spLocks/>
          </p:cNvSpPr>
          <p:nvPr/>
        </p:nvSpPr>
        <p:spPr>
          <a:xfrm>
            <a:off x="7467600" y="6553200"/>
            <a:ext cx="1676400" cy="304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400" b="0" i="1" u="none" strike="noStrike" kern="1200" cap="none" spc="0" normalizeH="0" baseline="0" noProof="0" dirty="0" smtClean="0">
                <a:ln>
                  <a:noFill/>
                </a:ln>
                <a:solidFill>
                  <a:schemeClr val="bg1">
                    <a:lumMod val="95000"/>
                  </a:schemeClr>
                </a:solidFill>
                <a:effectLst/>
                <a:uLnTx/>
                <a:uFillTx/>
                <a:latin typeface="+mj-lt"/>
                <a:ea typeface="+mj-ea"/>
                <a:cs typeface="+mj-cs"/>
              </a:rPr>
              <a:t>Verse 4 - 2</a:t>
            </a:r>
            <a:endParaRPr kumimoji="0" lang="en-US" sz="1400" b="0" i="0" u="none" strike="noStrike" kern="1200" cap="none" spc="0" normalizeH="0" baseline="0" noProof="0" dirty="0">
              <a:ln>
                <a:noFill/>
              </a:ln>
              <a:solidFill>
                <a:schemeClr val="bg1">
                  <a:lumMod val="9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3303</TotalTime>
  <Words>92</Words>
  <Application>Microsoft Office PowerPoint</Application>
  <PresentationFormat>On-screen Show (4:3)</PresentationFormat>
  <Paragraphs>17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In Christ alone 在基督裡</vt:lpstr>
      <vt:lpstr>In Christ alone my hope is found 在基督裡，我得盼望  He is my light, my strength, my song 祂是亮光、力量诗歌  This Cornerstone, this solid ground 这房角石，坚固磐石   Firm through the fiercest  drought and storm  不怕乾旱、凶勐风暴</vt:lpstr>
      <vt:lpstr>What heights of love  what depths of peace  无比慈爱，何等平安  When fears are stilled  when strivings cease   惧怕消逝，争战平息   My Comforter, my All in All  我的安慰，我的一切   Here in the love of Christ I stand  因主的爱，我得站立</vt:lpstr>
      <vt:lpstr>In Christ alone, who took on flesh  惟有基督，道成肉身，    Fullness of God in helpless babe  完全的神，成为人子；    This gift of love and righteousness  带来公义，恩典礼物，    Scorned by the ones He came to save  祂来拯救，却被弃绝。</vt:lpstr>
      <vt:lpstr>'Till on that cross as Jesus died  直到耶稣，十架受死，    The wrath of God was satisfied    神的愤怒，得以停息；    For every sin on Him was laid  所有罪孽，祂全承担，    Here in the death of Christ I live  因主受死，我得生命。</vt:lpstr>
      <vt:lpstr>There in the ground His body lay  祂的身体，在洞穴裡，    Light of the world by darkness slain   世上之光，在黑暗裡；    Then bursting forth in glorious Day  直到那日，荣耀清晨，    Up from the grave He rose again  从坟墓裡，祂又复活。</vt:lpstr>
      <vt:lpstr>And as He stands in victory  当祂胜过，罪恶权势，    Sin's curse has lost it's grip on me    死亡毒勾，不再害我；    For I am His and He is mine  我属于祂，祂属于我，    Bought with the precious blood of Christ  因主宝血，我得救赎。</vt:lpstr>
      <vt:lpstr>No guilt in life, no fear in death  胜过罪恶，不惧死亡，    This is the power of Christ in me    基督大能，今护庇我；    From life's first cry to final breath  从我诞生，直到离世，    Jesus commands my destiny  我的生命，在主手裡。</vt:lpstr>
      <vt:lpstr>No power of hell, no scheme of man  没有邪恶，或是权谋，    Can ever pluck me from His hand    能使我们，与神隔绝；    'Till He returns or calls me home  直到主来，或归天家，    Here in the power of Christ I'll stand  因主大能，我得站立。</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Nathan</dc:creator>
  <cp:lastModifiedBy>LingLing YaoYang</cp:lastModifiedBy>
  <cp:revision>130</cp:revision>
  <dcterms:created xsi:type="dcterms:W3CDTF">2015-11-20T23:15:23Z</dcterms:created>
  <dcterms:modified xsi:type="dcterms:W3CDTF">2017-02-25T21:08:11Z</dcterms:modified>
</cp:coreProperties>
</file>