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81A14-A0F9-4240-80E5-3DCECB584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A974F-A48A-4DD0-A206-73C033589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BD21-52FA-47B2-9122-1AAFAC55E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975ED-90DD-49C5-9CE7-047D62B39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51B53-EF0B-4CF4-B248-CE1056C8E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2460-BF95-4BA8-B630-2AA61C2547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5E29D-FE96-499F-8B37-BE58E489B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15E7A-2342-4292-A951-B93807D34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25C6-B5BE-4120-BC3E-E9B4073CE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5C641-87B4-4BBD-A6A9-404C4CF1B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5D704-4431-4A48-85B5-637D0FADE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FD6DFCE-571E-4A3B-B2E1-E154E4F8E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I’m Your Servant</a:t>
            </a:r>
          </a:p>
        </p:txBody>
      </p:sp>
      <p:sp>
        <p:nvSpPr>
          <p:cNvPr id="26629" name="Rectangle 5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Parachute Band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Now into your presence Lord,</a:t>
            </a:r>
            <a:br>
              <a:rPr lang="en-US" smtClean="0"/>
            </a:br>
            <a:r>
              <a:rPr lang="en-US" smtClean="0"/>
              <a:t>I will boldly come, it's only by your grace O Lord,</a:t>
            </a:r>
            <a:br>
              <a:rPr lang="en-US" smtClean="0"/>
            </a:br>
            <a:r>
              <a:rPr lang="en-US" smtClean="0"/>
              <a:t>It's nothing I have done.</a:t>
            </a:r>
            <a:br>
              <a:rPr lang="en-US" smtClean="0"/>
            </a:br>
            <a:r>
              <a:rPr lang="en-US" smtClean="0"/>
              <a:t>Grant me your servant hood that I might live like you.</a:t>
            </a:r>
            <a:br>
              <a:rPr lang="en-US" smtClean="0"/>
            </a:br>
            <a:r>
              <a:rPr lang="en-US" smtClean="0"/>
              <a:t>And as you set me apart,</a:t>
            </a:r>
            <a:br>
              <a:rPr lang="en-US" smtClean="0"/>
            </a:br>
            <a:r>
              <a:rPr lang="en-US" smtClean="0"/>
              <a:t>I will humbly share the love that I've found in you.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I'm your servant here am,</a:t>
            </a:r>
            <a:br>
              <a:rPr lang="en-US" smtClean="0"/>
            </a:br>
            <a:r>
              <a:rPr lang="en-US" smtClean="0"/>
              <a:t>Bended knees and open hands,</a:t>
            </a:r>
            <a:br>
              <a:rPr lang="en-US" smtClean="0"/>
            </a:br>
            <a:r>
              <a:rPr lang="en-US" smtClean="0"/>
              <a:t>Lord I hear your voice today,</a:t>
            </a:r>
            <a:br>
              <a:rPr lang="en-US" smtClean="0"/>
            </a:br>
            <a:r>
              <a:rPr lang="en-US" smtClean="0"/>
              <a:t>Lord I hear and I obey.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When I'm weak will you be strong,</a:t>
            </a:r>
            <a:br>
              <a:rPr lang="en-US" smtClean="0"/>
            </a:br>
            <a:r>
              <a:rPr lang="en-US" smtClean="0"/>
              <a:t>When I'm lost will you lead me home?</a:t>
            </a:r>
            <a:br>
              <a:rPr lang="en-US" smtClean="0"/>
            </a:br>
            <a:r>
              <a:rPr lang="en-US" smtClean="0"/>
              <a:t>Though I struggle all the way,</a:t>
            </a:r>
            <a:br>
              <a:rPr lang="en-US" smtClean="0"/>
            </a:br>
            <a:r>
              <a:rPr lang="en-US" smtClean="0"/>
              <a:t>Will you use me anyway?</a:t>
            </a:r>
            <a:br>
              <a:rPr lang="en-US" smtClean="0"/>
            </a:br>
            <a:r>
              <a:rPr lang="en-US" smtClean="0"/>
              <a:t>Lord I give my life today.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Now into your presence Lord,</a:t>
            </a:r>
            <a:br>
              <a:rPr lang="en-US" smtClean="0"/>
            </a:br>
            <a:r>
              <a:rPr lang="en-US" smtClean="0"/>
              <a:t>I will boldly come, it's only by your grace O Lord,</a:t>
            </a:r>
            <a:br>
              <a:rPr lang="en-US" smtClean="0"/>
            </a:br>
            <a:r>
              <a:rPr lang="en-US" smtClean="0"/>
              <a:t>It's nothing I have done.</a:t>
            </a:r>
            <a:br>
              <a:rPr lang="en-US" smtClean="0"/>
            </a:br>
            <a:r>
              <a:rPr lang="en-US" smtClean="0"/>
              <a:t>Grant me your servant hood that I might live like you.</a:t>
            </a:r>
            <a:br>
              <a:rPr lang="en-US" smtClean="0"/>
            </a:br>
            <a:r>
              <a:rPr lang="en-US" smtClean="0"/>
              <a:t>And as you set me apart,</a:t>
            </a:r>
            <a:br>
              <a:rPr lang="en-US" smtClean="0"/>
            </a:br>
            <a:r>
              <a:rPr lang="en-US" smtClean="0"/>
              <a:t>I will humbly share the love that I've found in you.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I'm your servant here am,</a:t>
            </a:r>
            <a:br>
              <a:rPr lang="en-US" smtClean="0"/>
            </a:br>
            <a:r>
              <a:rPr lang="en-US" smtClean="0"/>
              <a:t>Bended knees and open hands,</a:t>
            </a:r>
            <a:br>
              <a:rPr lang="en-US" smtClean="0"/>
            </a:br>
            <a:r>
              <a:rPr lang="en-US" smtClean="0"/>
              <a:t>Lord I hear your voice today,</a:t>
            </a:r>
            <a:br>
              <a:rPr lang="en-US" smtClean="0"/>
            </a:br>
            <a:r>
              <a:rPr lang="en-US" smtClean="0"/>
              <a:t>Lord I hear and I obey.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When I'm weak will you be strong,</a:t>
            </a:r>
            <a:br>
              <a:rPr lang="en-US" smtClean="0"/>
            </a:br>
            <a:r>
              <a:rPr lang="en-US" smtClean="0"/>
              <a:t>When I'm lost will you lead me home?</a:t>
            </a:r>
            <a:br>
              <a:rPr lang="en-US" smtClean="0"/>
            </a:br>
            <a:r>
              <a:rPr lang="en-US" smtClean="0"/>
              <a:t>Though I struggle all the way,</a:t>
            </a:r>
            <a:br>
              <a:rPr lang="en-US" smtClean="0"/>
            </a:br>
            <a:r>
              <a:rPr lang="en-US" smtClean="0"/>
              <a:t>Will you use me anyway?</a:t>
            </a:r>
            <a:br>
              <a:rPr lang="en-US" smtClean="0"/>
            </a:br>
            <a:r>
              <a:rPr lang="en-US" smtClean="0"/>
              <a:t>Lord I give my life today.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I'm your servant here am,</a:t>
            </a:r>
            <a:br>
              <a:rPr lang="en-US" smtClean="0"/>
            </a:br>
            <a:r>
              <a:rPr lang="en-US" smtClean="0"/>
              <a:t>Bended knees and open hands,</a:t>
            </a:r>
            <a:br>
              <a:rPr lang="en-US" smtClean="0"/>
            </a:br>
            <a:r>
              <a:rPr lang="en-US" smtClean="0"/>
              <a:t>Lord I hear your voice today,</a:t>
            </a:r>
            <a:br>
              <a:rPr lang="en-US" smtClean="0"/>
            </a:br>
            <a:r>
              <a:rPr lang="en-US" smtClean="0"/>
              <a:t>Lord I hear and I obey.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When I'm weak will you be strong,</a:t>
            </a:r>
            <a:br>
              <a:rPr lang="en-US" smtClean="0"/>
            </a:br>
            <a:r>
              <a:rPr lang="en-US" smtClean="0"/>
              <a:t>When I'm lost will you lead me home?</a:t>
            </a:r>
            <a:br>
              <a:rPr lang="en-US" smtClean="0"/>
            </a:br>
            <a:r>
              <a:rPr lang="en-US" smtClean="0"/>
              <a:t>Though I struggle all the way,</a:t>
            </a:r>
            <a:br>
              <a:rPr lang="en-US" smtClean="0"/>
            </a:br>
            <a:r>
              <a:rPr lang="en-US" smtClean="0"/>
              <a:t>Will you use me anyway?</a:t>
            </a:r>
            <a:br>
              <a:rPr lang="en-US" smtClean="0"/>
            </a:br>
            <a:r>
              <a:rPr lang="en-US" smtClean="0"/>
              <a:t>Lord I give my life today.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67</TotalTime>
  <Words>59</Words>
  <Application>Microsoft Office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Wingdings</vt:lpstr>
      <vt:lpstr>Calibri</vt:lpstr>
      <vt:lpstr>Clouds</vt:lpstr>
      <vt:lpstr>I’m Your Servant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12/22/13</dc:title>
  <dc:creator>Conway</dc:creator>
  <cp:lastModifiedBy>LingLing YaoYang</cp:lastModifiedBy>
  <cp:revision>10</cp:revision>
  <dcterms:created xsi:type="dcterms:W3CDTF">2013-12-21T22:55:42Z</dcterms:created>
  <dcterms:modified xsi:type="dcterms:W3CDTF">2017-02-26T21:51:28Z</dcterms:modified>
</cp:coreProperties>
</file>